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Lst>
  <p:notesMasterIdLst>
    <p:notesMasterId r:id="rId5"/>
  </p:notesMasterIdLst>
  <p:sldIdLst>
    <p:sldId id="295" r:id="rId3"/>
    <p:sldId id="256" r:id="rId4"/>
    <p:sldId id="298" r:id="rId6"/>
    <p:sldId id="259" r:id="rId7"/>
    <p:sldId id="300" r:id="rId8"/>
    <p:sldId id="304" r:id="rId9"/>
    <p:sldId id="305" r:id="rId10"/>
    <p:sldId id="306" r:id="rId11"/>
    <p:sldId id="308" r:id="rId12"/>
    <p:sldId id="310" r:id="rId13"/>
    <p:sldId id="311" r:id="rId14"/>
    <p:sldId id="312" r:id="rId15"/>
    <p:sldId id="318" r:id="rId16"/>
    <p:sldId id="320" r:id="rId17"/>
    <p:sldId id="317" r:id="rId18"/>
    <p:sldId id="313" r:id="rId19"/>
    <p:sldId id="321" r:id="rId20"/>
    <p:sldId id="349" r:id="rId21"/>
    <p:sldId id="330" r:id="rId22"/>
    <p:sldId id="260" r:id="rId23"/>
    <p:sldId id="261" r:id="rId24"/>
    <p:sldId id="339" r:id="rId25"/>
    <p:sldId id="338" r:id="rId26"/>
    <p:sldId id="333" r:id="rId27"/>
    <p:sldId id="342" r:id="rId28"/>
    <p:sldId id="341" r:id="rId29"/>
    <p:sldId id="343" r:id="rId30"/>
    <p:sldId id="344" r:id="rId31"/>
    <p:sldId id="347" r:id="rId32"/>
    <p:sldId id="346" r:id="rId33"/>
    <p:sldId id="348" r:id="rId34"/>
    <p:sldId id="288" r:id="rId35"/>
  </p:sldIdLst>
  <p:sldSz cx="9144000" cy="5143500" type="screen16x9"/>
  <p:notesSz cx="6858000" cy="9144000"/>
  <p:embeddedFontLst>
    <p:embeddedFont>
      <p:font typeface="Roboto Condensed" panose="02000000000000000000"/>
      <p:regular r:id="rId39"/>
    </p:embeddedFont>
    <p:embeddedFont>
      <p:font typeface="Roboto Condensed Light" panose="02000000000000000000"/>
      <p:regular r:id="rId40"/>
    </p:embeddedFont>
    <p:embeddedFont>
      <p:font typeface="BrushScript" panose="02020500000000000000" pitchFamily="18" charset="0"/>
      <p:boldItalic r:id="rId41"/>
    </p:embeddedFont>
    <p:embeddedFont>
      <p:font typeface="Calibri" panose="020F0502020204030204"/>
      <p:regular r:id="rId4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F537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0" d="100"/>
          <a:sy n="90" d="100"/>
        </p:scale>
        <p:origin x="816" y="84"/>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notesMaster" Target="notesMasters/notesMaster1.xml"/><Relationship Id="rId42" Type="http://schemas.openxmlformats.org/officeDocument/2006/relationships/font" Target="fonts/font4.fntdata"/><Relationship Id="rId41" Type="http://schemas.openxmlformats.org/officeDocument/2006/relationships/font" Target="fonts/font3.fntdata"/><Relationship Id="rId40" Type="http://schemas.openxmlformats.org/officeDocument/2006/relationships/font" Target="fonts/font2.fntdata"/><Relationship Id="rId4" Type="http://schemas.openxmlformats.org/officeDocument/2006/relationships/slide" Target="slides/slide2.xml"/><Relationship Id="rId39" Type="http://schemas.openxmlformats.org/officeDocument/2006/relationships/font" Target="fonts/font1.fntdata"/><Relationship Id="rId38" Type="http://schemas.openxmlformats.org/officeDocument/2006/relationships/tableStyles" Target="tableStyles.xml"/><Relationship Id="rId37" Type="http://schemas.openxmlformats.org/officeDocument/2006/relationships/viewProps" Target="viewProps.xml"/><Relationship Id="rId36" Type="http://schemas.openxmlformats.org/officeDocument/2006/relationships/presProps" Target="presProps.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80"/>
        <p:cNvGrpSpPr/>
        <p:nvPr/>
      </p:nvGrpSpPr>
      <p:grpSpPr>
        <a:xfrm>
          <a:off x="0" y="0"/>
          <a:ext cx="0" cy="0"/>
          <a:chOff x="0" y="0"/>
          <a:chExt cx="0" cy="0"/>
        </a:xfrm>
      </p:grpSpPr>
      <p:sp>
        <p:nvSpPr>
          <p:cNvPr id="181" name="Google Shape;181;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85"/>
        <p:cNvGrpSpPr/>
        <p:nvPr/>
      </p:nvGrpSpPr>
      <p:grpSpPr>
        <a:xfrm>
          <a:off x="0" y="0"/>
          <a:ext cx="0" cy="0"/>
          <a:chOff x="0" y="0"/>
          <a:chExt cx="0" cy="0"/>
        </a:xfrm>
      </p:grpSpPr>
      <p:sp>
        <p:nvSpPr>
          <p:cNvPr id="186" name="Google Shape;186;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17"/>
        <p:cNvGrpSpPr/>
        <p:nvPr/>
      </p:nvGrpSpPr>
      <p:grpSpPr>
        <a:xfrm>
          <a:off x="0" y="0"/>
          <a:ext cx="0" cy="0"/>
          <a:chOff x="0" y="0"/>
          <a:chExt cx="0" cy="0"/>
        </a:xfrm>
      </p:grpSpPr>
      <p:sp>
        <p:nvSpPr>
          <p:cNvPr id="218" name="Google Shape;218;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1"/>
          </p:nvPr>
        </p:nvSpPr>
        <p:spPr/>
        <p:txBody>
          <a:bodyPr/>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25"/>
        <p:cNvGrpSpPr/>
        <p:nvPr/>
      </p:nvGrpSpPr>
      <p:grpSpPr>
        <a:xfrm>
          <a:off x="0" y="0"/>
          <a:ext cx="0" cy="0"/>
          <a:chOff x="0" y="0"/>
          <a:chExt cx="0" cy="0"/>
        </a:xfrm>
      </p:grpSpPr>
      <p:sp>
        <p:nvSpPr>
          <p:cNvPr id="226" name="Google Shape;226;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32"/>
        <p:cNvGrpSpPr/>
        <p:nvPr/>
      </p:nvGrpSpPr>
      <p:grpSpPr>
        <a:xfrm>
          <a:off x="0" y="0"/>
          <a:ext cx="0" cy="0"/>
          <a:chOff x="0" y="0"/>
          <a:chExt cx="0" cy="0"/>
        </a:xfrm>
      </p:grpSpPr>
      <p:sp>
        <p:nvSpPr>
          <p:cNvPr id="233" name="Google Shape;23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1"/>
          </p:nvPr>
        </p:nvSpPr>
        <p:spPr/>
        <p:txBody>
          <a:bodyPr/>
          <a:p>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739"/>
        <p:cNvGrpSpPr/>
        <p:nvPr/>
      </p:nvGrpSpPr>
      <p:grpSpPr>
        <a:xfrm>
          <a:off x="0" y="0"/>
          <a:ext cx="0" cy="0"/>
          <a:chOff x="0" y="0"/>
          <a:chExt cx="0" cy="0"/>
        </a:xfrm>
      </p:grpSpPr>
      <p:sp>
        <p:nvSpPr>
          <p:cNvPr id="740" name="Google Shape;740;gdebaa7b3a2_1_2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1" name="Google Shape;741;gdebaa7b3a2_1_2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matchingName="Title">
  <p:cSld name="TITLE">
    <p:spTree>
      <p:nvGrpSpPr>
        <p:cNvPr id="1" name="Shape 9"/>
        <p:cNvGrpSpPr/>
        <p:nvPr/>
      </p:nvGrpSpPr>
      <p:grpSpPr>
        <a:xfrm>
          <a:off x="0" y="0"/>
          <a:ext cx="0" cy="0"/>
          <a:chOff x="0" y="0"/>
          <a:chExt cx="0" cy="0"/>
        </a:xfrm>
      </p:grpSpPr>
      <p:sp>
        <p:nvSpPr>
          <p:cNvPr id="10" name="Google Shape;10;p2"/>
          <p:cNvSpPr/>
          <p:nvPr/>
        </p:nvSpPr>
        <p:spPr>
          <a:xfrm>
            <a:off x="7544483" y="657775"/>
            <a:ext cx="1299300" cy="432900"/>
          </a:xfrm>
          <a:prstGeom prst="triangle">
            <a:avLst>
              <a:gd name="adj" fmla="val 32425"/>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panose="02000000000000000000"/>
              <a:ea typeface="Arvo" panose="02000000000000000000"/>
              <a:cs typeface="Arvo" panose="02000000000000000000"/>
              <a:sym typeface="Arvo" panose="02000000000000000000"/>
            </a:endParaRPr>
          </a:p>
        </p:txBody>
      </p:sp>
      <p:grpSp>
        <p:nvGrpSpPr>
          <p:cNvPr id="11" name="Google Shape;11;p2"/>
          <p:cNvGrpSpPr/>
          <p:nvPr/>
        </p:nvGrpSpPr>
        <p:grpSpPr>
          <a:xfrm>
            <a:off x="0" y="-7088"/>
            <a:ext cx="8661398" cy="5150588"/>
            <a:chOff x="0" y="-7088"/>
            <a:chExt cx="8661398" cy="5150588"/>
          </a:xfrm>
        </p:grpSpPr>
        <p:sp>
          <p:nvSpPr>
            <p:cNvPr id="12" name="Google Shape;12;p2"/>
            <p:cNvSpPr/>
            <p:nvPr/>
          </p:nvSpPr>
          <p:spPr>
            <a:xfrm>
              <a:off x="0" y="0"/>
              <a:ext cx="3525000" cy="5143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 name="Google Shape;13;p2"/>
            <p:cNvSpPr/>
            <p:nvPr/>
          </p:nvSpPr>
          <p:spPr>
            <a:xfrm rot="10800000" flipH="1">
              <a:off x="3517898" y="-7088"/>
              <a:ext cx="5143500" cy="5143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panose="02000000000000000000"/>
                <a:ea typeface="Arvo" panose="02000000000000000000"/>
                <a:cs typeface="Arvo" panose="02000000000000000000"/>
                <a:sym typeface="Arvo" panose="02000000000000000000"/>
              </a:endParaRPr>
            </a:p>
          </p:txBody>
        </p:sp>
      </p:grpSp>
      <p:grpSp>
        <p:nvGrpSpPr>
          <p:cNvPr id="14" name="Google Shape;14;p2"/>
          <p:cNvGrpSpPr/>
          <p:nvPr/>
        </p:nvGrpSpPr>
        <p:grpSpPr>
          <a:xfrm rot="10800000" flipH="1">
            <a:off x="1" y="1090763"/>
            <a:ext cx="8847502" cy="2961975"/>
            <a:chOff x="-8178042" y="-4493254"/>
            <a:chExt cx="19483598" cy="6522736"/>
          </a:xfrm>
        </p:grpSpPr>
        <p:sp>
          <p:nvSpPr>
            <p:cNvPr id="15" name="Google Shape;15;p2"/>
            <p:cNvSpPr/>
            <p:nvPr/>
          </p:nvSpPr>
          <p:spPr>
            <a:xfrm>
              <a:off x="-8178042" y="-4493118"/>
              <a:ext cx="12968400" cy="6522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panose="02000000000000000000"/>
                <a:ea typeface="Arvo" panose="02000000000000000000"/>
                <a:cs typeface="Arvo" panose="02000000000000000000"/>
                <a:sym typeface="Arvo" panose="02000000000000000000"/>
              </a:endParaRPr>
            </a:p>
          </p:txBody>
        </p:sp>
        <p:sp>
          <p:nvSpPr>
            <p:cNvPr id="16" name="Google Shape;16;p2"/>
            <p:cNvSpPr/>
            <p:nvPr/>
          </p:nvSpPr>
          <p:spPr>
            <a:xfrm>
              <a:off x="4782955" y="-4493254"/>
              <a:ext cx="6522600" cy="65226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panose="02000000000000000000"/>
                <a:ea typeface="Arvo" panose="02000000000000000000"/>
                <a:cs typeface="Arvo" panose="02000000000000000000"/>
                <a:sym typeface="Arvo" panose="02000000000000000000"/>
              </a:endParaRPr>
            </a:p>
          </p:txBody>
        </p:sp>
      </p:grpSp>
      <p:grpSp>
        <p:nvGrpSpPr>
          <p:cNvPr id="17" name="Google Shape;17;p2"/>
          <p:cNvGrpSpPr/>
          <p:nvPr/>
        </p:nvGrpSpPr>
        <p:grpSpPr>
          <a:xfrm>
            <a:off x="3677236" y="4278349"/>
            <a:ext cx="5480829" cy="432996"/>
            <a:chOff x="5582265" y="4646738"/>
            <a:chExt cx="5480829" cy="432996"/>
          </a:xfrm>
        </p:grpSpPr>
        <p:sp>
          <p:nvSpPr>
            <p:cNvPr id="18" name="Google Shape;18;p2"/>
            <p:cNvSpPr/>
            <p:nvPr/>
          </p:nvSpPr>
          <p:spPr>
            <a:xfrm rot="10800000">
              <a:off x="5582265" y="4948334"/>
              <a:ext cx="394200" cy="131400"/>
            </a:xfrm>
            <a:prstGeom prst="triangle">
              <a:avLst>
                <a:gd name="adj" fmla="val 3242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9" name="Google Shape;19;p2"/>
            <p:cNvGrpSpPr/>
            <p:nvPr/>
          </p:nvGrpSpPr>
          <p:grpSpPr>
            <a:xfrm flipH="1">
              <a:off x="5585232" y="4646738"/>
              <a:ext cx="5477861" cy="304551"/>
              <a:chOff x="-24158748" y="330075"/>
              <a:chExt cx="30568423" cy="1699506"/>
            </a:xfrm>
          </p:grpSpPr>
          <p:sp>
            <p:nvSpPr>
              <p:cNvPr id="20" name="Google Shape;20;p2"/>
              <p:cNvSpPr/>
              <p:nvPr/>
            </p:nvSpPr>
            <p:spPr>
              <a:xfrm>
                <a:off x="-24158748" y="330081"/>
                <a:ext cx="28908000" cy="16995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 name="Google Shape;21;p2"/>
              <p:cNvSpPr/>
              <p:nvPr/>
            </p:nvSpPr>
            <p:spPr>
              <a:xfrm>
                <a:off x="4710175" y="330075"/>
                <a:ext cx="1699500" cy="16995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sp>
        <p:nvSpPr>
          <p:cNvPr id="22" name="Google Shape;22;p2"/>
          <p:cNvSpPr txBox="1">
            <a:spLocks noGrp="1"/>
          </p:cNvSpPr>
          <p:nvPr>
            <p:ph type="ctrTitle"/>
          </p:nvPr>
        </p:nvSpPr>
        <p:spPr>
          <a:xfrm>
            <a:off x="685800" y="1090750"/>
            <a:ext cx="5367900" cy="29619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Tree>
  </p:cSld>
  <p:clrMapOvr>
    <a:masterClrMapping/>
  </p:clrMapOvr>
  <p:transition>
    <p:fade thruBlk="1"/>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23"/>
        <p:cNvGrpSpPr/>
        <p:nvPr/>
      </p:nvGrpSpPr>
      <p:grpSpPr>
        <a:xfrm>
          <a:off x="0" y="0"/>
          <a:ext cx="0" cy="0"/>
          <a:chOff x="0" y="0"/>
          <a:chExt cx="0" cy="0"/>
        </a:xfrm>
      </p:grpSpPr>
      <p:sp>
        <p:nvSpPr>
          <p:cNvPr id="24" name="Google Shape;24;p3"/>
          <p:cNvSpPr/>
          <p:nvPr/>
        </p:nvSpPr>
        <p:spPr>
          <a:xfrm>
            <a:off x="5697214" y="2635519"/>
            <a:ext cx="889200" cy="296400"/>
          </a:xfrm>
          <a:prstGeom prst="triangle">
            <a:avLst>
              <a:gd name="adj" fmla="val 32425"/>
            </a:avLst>
          </a:prstGeom>
          <a:solidFill>
            <a:srgbClr val="2632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panose="02000000000000000000"/>
              <a:ea typeface="Arvo" panose="02000000000000000000"/>
              <a:cs typeface="Arvo" panose="02000000000000000000"/>
              <a:sym typeface="Arvo" panose="02000000000000000000"/>
            </a:endParaRPr>
          </a:p>
        </p:txBody>
      </p:sp>
      <p:grpSp>
        <p:nvGrpSpPr>
          <p:cNvPr id="25" name="Google Shape;25;p3"/>
          <p:cNvGrpSpPr/>
          <p:nvPr/>
        </p:nvGrpSpPr>
        <p:grpSpPr>
          <a:xfrm>
            <a:off x="0" y="-7088"/>
            <a:ext cx="8661398" cy="5150588"/>
            <a:chOff x="0" y="-7088"/>
            <a:chExt cx="8661398" cy="5150588"/>
          </a:xfrm>
        </p:grpSpPr>
        <p:sp>
          <p:nvSpPr>
            <p:cNvPr id="26" name="Google Shape;26;p3"/>
            <p:cNvSpPr/>
            <p:nvPr/>
          </p:nvSpPr>
          <p:spPr>
            <a:xfrm>
              <a:off x="0" y="0"/>
              <a:ext cx="3525000" cy="5143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 name="Google Shape;27;p3"/>
            <p:cNvSpPr/>
            <p:nvPr/>
          </p:nvSpPr>
          <p:spPr>
            <a:xfrm rot="10800000" flipH="1">
              <a:off x="3517898" y="-7088"/>
              <a:ext cx="5143500" cy="5143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panose="02000000000000000000"/>
                <a:ea typeface="Arvo" panose="02000000000000000000"/>
                <a:cs typeface="Arvo" panose="02000000000000000000"/>
                <a:sym typeface="Arvo" panose="02000000000000000000"/>
              </a:endParaRPr>
            </a:p>
          </p:txBody>
        </p:sp>
      </p:grpSp>
      <p:grpSp>
        <p:nvGrpSpPr>
          <p:cNvPr id="28" name="Google Shape;28;p3"/>
          <p:cNvGrpSpPr/>
          <p:nvPr/>
        </p:nvGrpSpPr>
        <p:grpSpPr>
          <a:xfrm rot="10800000" flipH="1">
            <a:off x="-2" y="2924826"/>
            <a:ext cx="6589087" cy="2027268"/>
            <a:chOff x="-9894852" y="-4493254"/>
            <a:chExt cx="21200407" cy="6522740"/>
          </a:xfrm>
        </p:grpSpPr>
        <p:sp>
          <p:nvSpPr>
            <p:cNvPr id="29" name="Google Shape;29;p3"/>
            <p:cNvSpPr/>
            <p:nvPr/>
          </p:nvSpPr>
          <p:spPr>
            <a:xfrm>
              <a:off x="-9894852" y="-4493114"/>
              <a:ext cx="14685300" cy="6522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panose="02000000000000000000"/>
                <a:ea typeface="Arvo" panose="02000000000000000000"/>
                <a:cs typeface="Arvo" panose="02000000000000000000"/>
                <a:sym typeface="Arvo" panose="02000000000000000000"/>
              </a:endParaRPr>
            </a:p>
          </p:txBody>
        </p:sp>
        <p:sp>
          <p:nvSpPr>
            <p:cNvPr id="30" name="Google Shape;30;p3"/>
            <p:cNvSpPr/>
            <p:nvPr/>
          </p:nvSpPr>
          <p:spPr>
            <a:xfrm>
              <a:off x="4782955" y="-4493254"/>
              <a:ext cx="6522600" cy="65226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panose="02000000000000000000"/>
                <a:ea typeface="Arvo" panose="02000000000000000000"/>
                <a:cs typeface="Arvo" panose="02000000000000000000"/>
                <a:sym typeface="Arvo" panose="02000000000000000000"/>
              </a:endParaRPr>
            </a:p>
          </p:txBody>
        </p:sp>
      </p:grpSp>
      <p:grpSp>
        <p:nvGrpSpPr>
          <p:cNvPr id="31" name="Google Shape;31;p3"/>
          <p:cNvGrpSpPr/>
          <p:nvPr/>
        </p:nvGrpSpPr>
        <p:grpSpPr>
          <a:xfrm>
            <a:off x="6946842" y="4472723"/>
            <a:ext cx="2202830" cy="670795"/>
            <a:chOff x="5575242" y="4472723"/>
            <a:chExt cx="2202830" cy="670795"/>
          </a:xfrm>
        </p:grpSpPr>
        <p:sp>
          <p:nvSpPr>
            <p:cNvPr id="32" name="Google Shape;32;p3"/>
            <p:cNvSpPr/>
            <p:nvPr/>
          </p:nvSpPr>
          <p:spPr>
            <a:xfrm rot="10800000">
              <a:off x="5575242" y="4948334"/>
              <a:ext cx="394200" cy="131400"/>
            </a:xfrm>
            <a:prstGeom prst="triangle">
              <a:avLst>
                <a:gd name="adj" fmla="val 3242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33" name="Google Shape;33;p3"/>
            <p:cNvGrpSpPr/>
            <p:nvPr/>
          </p:nvGrpSpPr>
          <p:grpSpPr>
            <a:xfrm flipH="1">
              <a:off x="5734850" y="4472723"/>
              <a:ext cx="2040837" cy="670795"/>
              <a:chOff x="1297954" y="330075"/>
              <a:chExt cx="5169293" cy="1699506"/>
            </a:xfrm>
          </p:grpSpPr>
          <p:sp>
            <p:nvSpPr>
              <p:cNvPr id="34" name="Google Shape;34;p3"/>
              <p:cNvSpPr/>
              <p:nvPr/>
            </p:nvSpPr>
            <p:spPr>
              <a:xfrm>
                <a:off x="1297954" y="330081"/>
                <a:ext cx="3476700" cy="169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 name="Google Shape;35;p3"/>
              <p:cNvSpPr/>
              <p:nvPr/>
            </p:nvSpPr>
            <p:spPr>
              <a:xfrm>
                <a:off x="4767747"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6" name="Google Shape;36;p3"/>
            <p:cNvGrpSpPr/>
            <p:nvPr/>
          </p:nvGrpSpPr>
          <p:grpSpPr>
            <a:xfrm flipH="1">
              <a:off x="5578209" y="4646738"/>
              <a:ext cx="2199863" cy="304563"/>
              <a:chOff x="-5827153" y="330075"/>
              <a:chExt cx="12276019" cy="1699569"/>
            </a:xfrm>
          </p:grpSpPr>
          <p:sp>
            <p:nvSpPr>
              <p:cNvPr id="37" name="Google Shape;37;p3"/>
              <p:cNvSpPr/>
              <p:nvPr/>
            </p:nvSpPr>
            <p:spPr>
              <a:xfrm>
                <a:off x="-5827153" y="330144"/>
                <a:ext cx="10612200" cy="16995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 name="Google Shape;38;p3"/>
              <p:cNvSpPr/>
              <p:nvPr/>
            </p:nvSpPr>
            <p:spPr>
              <a:xfrm>
                <a:off x="4749366" y="330075"/>
                <a:ext cx="1699500" cy="16995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sp>
        <p:nvSpPr>
          <p:cNvPr id="39" name="Google Shape;39;p3"/>
          <p:cNvSpPr txBox="1">
            <a:spLocks noGrp="1"/>
          </p:cNvSpPr>
          <p:nvPr>
            <p:ph type="ctrTitle"/>
          </p:nvPr>
        </p:nvSpPr>
        <p:spPr>
          <a:xfrm>
            <a:off x="463525" y="2871148"/>
            <a:ext cx="4094400" cy="11598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40" name="Google Shape;40;p3"/>
          <p:cNvSpPr txBox="1">
            <a:spLocks noGrp="1"/>
          </p:cNvSpPr>
          <p:nvPr>
            <p:ph type="subTitle" idx="1"/>
          </p:nvPr>
        </p:nvSpPr>
        <p:spPr>
          <a:xfrm>
            <a:off x="463525" y="3975449"/>
            <a:ext cx="4094400" cy="7848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5"/>
              </a:buClr>
              <a:buSzPts val="2000"/>
              <a:buNone/>
              <a:defRPr sz="2000">
                <a:solidFill>
                  <a:schemeClr val="accent5"/>
                </a:solidFill>
              </a:defRPr>
            </a:lvl1pPr>
            <a:lvl2pPr lvl="1" rtl="0">
              <a:spcBef>
                <a:spcPts val="1000"/>
              </a:spcBef>
              <a:spcAft>
                <a:spcPts val="0"/>
              </a:spcAft>
              <a:buClr>
                <a:schemeClr val="accent5"/>
              </a:buClr>
              <a:buSzPts val="2000"/>
              <a:buNone/>
              <a:defRPr sz="2000">
                <a:solidFill>
                  <a:schemeClr val="accent5"/>
                </a:solidFill>
              </a:defRPr>
            </a:lvl2pPr>
            <a:lvl3pPr lvl="2" rtl="0">
              <a:spcBef>
                <a:spcPts val="1000"/>
              </a:spcBef>
              <a:spcAft>
                <a:spcPts val="0"/>
              </a:spcAft>
              <a:buClr>
                <a:schemeClr val="accent5"/>
              </a:buClr>
              <a:buSzPts val="2000"/>
              <a:buNone/>
              <a:defRPr sz="2000">
                <a:solidFill>
                  <a:schemeClr val="accent5"/>
                </a:solidFill>
              </a:defRPr>
            </a:lvl3pPr>
            <a:lvl4pPr lvl="3" rtl="0">
              <a:spcBef>
                <a:spcPts val="1000"/>
              </a:spcBef>
              <a:spcAft>
                <a:spcPts val="0"/>
              </a:spcAft>
              <a:buClr>
                <a:schemeClr val="accent5"/>
              </a:buClr>
              <a:buSzPts val="2000"/>
              <a:buNone/>
              <a:defRPr sz="2000">
                <a:solidFill>
                  <a:schemeClr val="accent5"/>
                </a:solidFill>
              </a:defRPr>
            </a:lvl4pPr>
            <a:lvl5pPr lvl="4" rtl="0">
              <a:spcBef>
                <a:spcPts val="1000"/>
              </a:spcBef>
              <a:spcAft>
                <a:spcPts val="0"/>
              </a:spcAft>
              <a:buClr>
                <a:schemeClr val="accent5"/>
              </a:buClr>
              <a:buSzPts val="2000"/>
              <a:buNone/>
              <a:defRPr sz="2000">
                <a:solidFill>
                  <a:schemeClr val="accent5"/>
                </a:solidFill>
              </a:defRPr>
            </a:lvl5pPr>
            <a:lvl6pPr lvl="5" rtl="0">
              <a:spcBef>
                <a:spcPts val="1000"/>
              </a:spcBef>
              <a:spcAft>
                <a:spcPts val="0"/>
              </a:spcAft>
              <a:buClr>
                <a:schemeClr val="accent5"/>
              </a:buClr>
              <a:buSzPts val="2000"/>
              <a:buNone/>
              <a:defRPr sz="2000">
                <a:solidFill>
                  <a:schemeClr val="accent5"/>
                </a:solidFill>
              </a:defRPr>
            </a:lvl6pPr>
            <a:lvl7pPr lvl="6" rtl="0">
              <a:spcBef>
                <a:spcPts val="1000"/>
              </a:spcBef>
              <a:spcAft>
                <a:spcPts val="0"/>
              </a:spcAft>
              <a:buClr>
                <a:schemeClr val="accent5"/>
              </a:buClr>
              <a:buSzPts val="2000"/>
              <a:buNone/>
              <a:defRPr sz="2000">
                <a:solidFill>
                  <a:schemeClr val="accent5"/>
                </a:solidFill>
              </a:defRPr>
            </a:lvl7pPr>
            <a:lvl8pPr lvl="7" rtl="0">
              <a:spcBef>
                <a:spcPts val="1000"/>
              </a:spcBef>
              <a:spcAft>
                <a:spcPts val="0"/>
              </a:spcAft>
              <a:buClr>
                <a:schemeClr val="accent5"/>
              </a:buClr>
              <a:buSzPts val="2000"/>
              <a:buNone/>
              <a:defRPr sz="2000">
                <a:solidFill>
                  <a:schemeClr val="accent5"/>
                </a:solidFill>
              </a:defRPr>
            </a:lvl8pPr>
            <a:lvl9pPr lvl="8" rtl="0">
              <a:spcBef>
                <a:spcPts val="1000"/>
              </a:spcBef>
              <a:spcAft>
                <a:spcPts val="1000"/>
              </a:spcAft>
              <a:buClr>
                <a:schemeClr val="accent5"/>
              </a:buClr>
              <a:buSzPts val="2000"/>
              <a:buNone/>
              <a:defRPr sz="2000">
                <a:solidFill>
                  <a:schemeClr val="accent5"/>
                </a:solidFill>
              </a:defRPr>
            </a:lvl9pPr>
          </a:lstStyle>
          <a:p/>
        </p:txBody>
      </p:sp>
      <p:sp>
        <p:nvSpPr>
          <p:cNvPr id="41" name="Google Shape;41;p3"/>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transition>
    <p:fade thruBlk="1"/>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TITLE_1_1">
    <p:spTree>
      <p:nvGrpSpPr>
        <p:cNvPr id="1" name="Shape 42"/>
        <p:cNvGrpSpPr/>
        <p:nvPr/>
      </p:nvGrpSpPr>
      <p:grpSpPr>
        <a:xfrm>
          <a:off x="0" y="0"/>
          <a:ext cx="0" cy="0"/>
          <a:chOff x="0" y="0"/>
          <a:chExt cx="0" cy="0"/>
        </a:xfrm>
      </p:grpSpPr>
      <p:grpSp>
        <p:nvGrpSpPr>
          <p:cNvPr id="43" name="Google Shape;43;p4"/>
          <p:cNvGrpSpPr/>
          <p:nvPr/>
        </p:nvGrpSpPr>
        <p:grpSpPr>
          <a:xfrm>
            <a:off x="6946842" y="4472723"/>
            <a:ext cx="2202830" cy="670795"/>
            <a:chOff x="5575242" y="4472723"/>
            <a:chExt cx="2202830" cy="670795"/>
          </a:xfrm>
        </p:grpSpPr>
        <p:sp>
          <p:nvSpPr>
            <p:cNvPr id="44" name="Google Shape;44;p4"/>
            <p:cNvSpPr/>
            <p:nvPr/>
          </p:nvSpPr>
          <p:spPr>
            <a:xfrm rot="10800000">
              <a:off x="5575242" y="4948334"/>
              <a:ext cx="394200" cy="131400"/>
            </a:xfrm>
            <a:prstGeom prst="triangle">
              <a:avLst>
                <a:gd name="adj" fmla="val 3242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45" name="Google Shape;45;p4"/>
            <p:cNvGrpSpPr/>
            <p:nvPr/>
          </p:nvGrpSpPr>
          <p:grpSpPr>
            <a:xfrm flipH="1">
              <a:off x="5734850" y="4472723"/>
              <a:ext cx="2040837" cy="670795"/>
              <a:chOff x="1297954" y="330075"/>
              <a:chExt cx="5169293" cy="1699506"/>
            </a:xfrm>
          </p:grpSpPr>
          <p:sp>
            <p:nvSpPr>
              <p:cNvPr id="46" name="Google Shape;46;p4"/>
              <p:cNvSpPr/>
              <p:nvPr/>
            </p:nvSpPr>
            <p:spPr>
              <a:xfrm>
                <a:off x="1297954" y="330081"/>
                <a:ext cx="3476700" cy="169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 name="Google Shape;47;p4"/>
              <p:cNvSpPr/>
              <p:nvPr/>
            </p:nvSpPr>
            <p:spPr>
              <a:xfrm>
                <a:off x="4767747"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8" name="Google Shape;48;p4"/>
            <p:cNvGrpSpPr/>
            <p:nvPr/>
          </p:nvGrpSpPr>
          <p:grpSpPr>
            <a:xfrm flipH="1">
              <a:off x="5578209" y="4646738"/>
              <a:ext cx="2199863" cy="304563"/>
              <a:chOff x="-5827153" y="330075"/>
              <a:chExt cx="12276019" cy="1699569"/>
            </a:xfrm>
          </p:grpSpPr>
          <p:sp>
            <p:nvSpPr>
              <p:cNvPr id="49" name="Google Shape;49;p4"/>
              <p:cNvSpPr/>
              <p:nvPr/>
            </p:nvSpPr>
            <p:spPr>
              <a:xfrm>
                <a:off x="-5827153" y="330144"/>
                <a:ext cx="10612200" cy="16995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 name="Google Shape;50;p4"/>
              <p:cNvSpPr/>
              <p:nvPr/>
            </p:nvSpPr>
            <p:spPr>
              <a:xfrm>
                <a:off x="4749366" y="330075"/>
                <a:ext cx="1699500" cy="16995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sp>
        <p:nvSpPr>
          <p:cNvPr id="51" name="Google Shape;51;p4"/>
          <p:cNvSpPr/>
          <p:nvPr/>
        </p:nvSpPr>
        <p:spPr>
          <a:xfrm>
            <a:off x="7544483" y="657775"/>
            <a:ext cx="1299300" cy="432900"/>
          </a:xfrm>
          <a:prstGeom prst="triangle">
            <a:avLst>
              <a:gd name="adj" fmla="val 32425"/>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panose="02000000000000000000"/>
              <a:ea typeface="Arvo" panose="02000000000000000000"/>
              <a:cs typeface="Arvo" panose="02000000000000000000"/>
              <a:sym typeface="Arvo" panose="02000000000000000000"/>
            </a:endParaRPr>
          </a:p>
        </p:txBody>
      </p:sp>
      <p:grpSp>
        <p:nvGrpSpPr>
          <p:cNvPr id="52" name="Google Shape;52;p4"/>
          <p:cNvGrpSpPr/>
          <p:nvPr/>
        </p:nvGrpSpPr>
        <p:grpSpPr>
          <a:xfrm>
            <a:off x="0" y="-7088"/>
            <a:ext cx="8661398" cy="5150588"/>
            <a:chOff x="0" y="-7088"/>
            <a:chExt cx="8661398" cy="5150588"/>
          </a:xfrm>
        </p:grpSpPr>
        <p:sp>
          <p:nvSpPr>
            <p:cNvPr id="53" name="Google Shape;53;p4"/>
            <p:cNvSpPr/>
            <p:nvPr/>
          </p:nvSpPr>
          <p:spPr>
            <a:xfrm>
              <a:off x="0" y="0"/>
              <a:ext cx="3525000" cy="5143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 name="Google Shape;54;p4"/>
            <p:cNvSpPr/>
            <p:nvPr/>
          </p:nvSpPr>
          <p:spPr>
            <a:xfrm rot="10800000" flipH="1">
              <a:off x="3517898" y="-7088"/>
              <a:ext cx="5143500" cy="5143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panose="02000000000000000000"/>
                <a:ea typeface="Arvo" panose="02000000000000000000"/>
                <a:cs typeface="Arvo" panose="02000000000000000000"/>
                <a:sym typeface="Arvo" panose="02000000000000000000"/>
              </a:endParaRPr>
            </a:p>
          </p:txBody>
        </p:sp>
      </p:grpSp>
      <p:grpSp>
        <p:nvGrpSpPr>
          <p:cNvPr id="55" name="Google Shape;55;p4"/>
          <p:cNvGrpSpPr/>
          <p:nvPr/>
        </p:nvGrpSpPr>
        <p:grpSpPr>
          <a:xfrm rot="10800000" flipH="1">
            <a:off x="1" y="1090763"/>
            <a:ext cx="8847502" cy="2961975"/>
            <a:chOff x="-8178042" y="-4493254"/>
            <a:chExt cx="19483598" cy="6522736"/>
          </a:xfrm>
        </p:grpSpPr>
        <p:sp>
          <p:nvSpPr>
            <p:cNvPr id="56" name="Google Shape;56;p4"/>
            <p:cNvSpPr/>
            <p:nvPr/>
          </p:nvSpPr>
          <p:spPr>
            <a:xfrm>
              <a:off x="-8178042" y="-4493118"/>
              <a:ext cx="12968400" cy="6522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panose="02000000000000000000"/>
                <a:ea typeface="Arvo" panose="02000000000000000000"/>
                <a:cs typeface="Arvo" panose="02000000000000000000"/>
                <a:sym typeface="Arvo" panose="02000000000000000000"/>
              </a:endParaRPr>
            </a:p>
          </p:txBody>
        </p:sp>
        <p:sp>
          <p:nvSpPr>
            <p:cNvPr id="57" name="Google Shape;57;p4"/>
            <p:cNvSpPr/>
            <p:nvPr/>
          </p:nvSpPr>
          <p:spPr>
            <a:xfrm>
              <a:off x="4782955" y="-4493254"/>
              <a:ext cx="6522600" cy="65226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panose="02000000000000000000"/>
                <a:ea typeface="Arvo" panose="02000000000000000000"/>
                <a:cs typeface="Arvo" panose="02000000000000000000"/>
                <a:sym typeface="Arvo" panose="02000000000000000000"/>
              </a:endParaRPr>
            </a:p>
          </p:txBody>
        </p:sp>
      </p:grpSp>
      <p:sp>
        <p:nvSpPr>
          <p:cNvPr id="58" name="Google Shape;58;p4"/>
          <p:cNvSpPr txBox="1">
            <a:spLocks noGrp="1"/>
          </p:cNvSpPr>
          <p:nvPr>
            <p:ph type="body" idx="1"/>
          </p:nvPr>
        </p:nvSpPr>
        <p:spPr>
          <a:xfrm>
            <a:off x="829775" y="1202000"/>
            <a:ext cx="5090700" cy="2745000"/>
          </a:xfrm>
          <a:prstGeom prst="rect">
            <a:avLst/>
          </a:prstGeom>
        </p:spPr>
        <p:txBody>
          <a:bodyPr spcFirstLastPara="1" wrap="square" lIns="91425" tIns="91425" rIns="91425" bIns="91425" anchor="t" anchorCtr="0">
            <a:noAutofit/>
          </a:bodyPr>
          <a:lstStyle>
            <a:lvl1pPr marL="457200" lvl="0" indent="-419100" rtl="0">
              <a:spcBef>
                <a:spcPts val="600"/>
              </a:spcBef>
              <a:spcAft>
                <a:spcPts val="0"/>
              </a:spcAft>
              <a:buClr>
                <a:srgbClr val="FFFFFF"/>
              </a:buClr>
              <a:buSzPts val="3000"/>
              <a:buChar char="▰"/>
              <a:defRPr sz="3000" i="1">
                <a:solidFill>
                  <a:srgbClr val="FFFFFF"/>
                </a:solidFill>
              </a:defRPr>
            </a:lvl1pPr>
            <a:lvl2pPr marL="914400" lvl="1" indent="-419100" rtl="0">
              <a:spcBef>
                <a:spcPts val="480"/>
              </a:spcBef>
              <a:spcAft>
                <a:spcPts val="0"/>
              </a:spcAft>
              <a:buClr>
                <a:srgbClr val="FFFFFF"/>
              </a:buClr>
              <a:buSzPts val="3000"/>
              <a:buChar char="▻"/>
              <a:defRPr sz="3000" i="1">
                <a:solidFill>
                  <a:srgbClr val="FFFFFF"/>
                </a:solidFill>
              </a:defRPr>
            </a:lvl2pPr>
            <a:lvl3pPr marL="1371600" lvl="2" indent="-419100" rtl="0">
              <a:spcBef>
                <a:spcPts val="480"/>
              </a:spcBef>
              <a:spcAft>
                <a:spcPts val="0"/>
              </a:spcAft>
              <a:buClr>
                <a:srgbClr val="FFFFFF"/>
              </a:buClr>
              <a:buSzPts val="3000"/>
              <a:buChar char="▻"/>
              <a:defRPr sz="3000" i="1">
                <a:solidFill>
                  <a:srgbClr val="FFFFFF"/>
                </a:solidFill>
              </a:defRPr>
            </a:lvl3pPr>
            <a:lvl4pPr marL="1828800" lvl="3" indent="-419100" rtl="0">
              <a:spcBef>
                <a:spcPts val="360"/>
              </a:spcBef>
              <a:spcAft>
                <a:spcPts val="0"/>
              </a:spcAft>
              <a:buClr>
                <a:srgbClr val="FFFFFF"/>
              </a:buClr>
              <a:buSzPts val="3000"/>
              <a:buChar char="▻"/>
              <a:defRPr sz="3000" i="1">
                <a:solidFill>
                  <a:srgbClr val="FFFFFF"/>
                </a:solidFill>
              </a:defRPr>
            </a:lvl4pPr>
            <a:lvl5pPr marL="2286000" lvl="4" indent="-419100" rtl="0">
              <a:spcBef>
                <a:spcPts val="360"/>
              </a:spcBef>
              <a:spcAft>
                <a:spcPts val="0"/>
              </a:spcAft>
              <a:buClr>
                <a:srgbClr val="FFFFFF"/>
              </a:buClr>
              <a:buSzPts val="3000"/>
              <a:buChar char="▻"/>
              <a:defRPr sz="3000" i="1">
                <a:solidFill>
                  <a:srgbClr val="FFFFFF"/>
                </a:solidFill>
              </a:defRPr>
            </a:lvl5pPr>
            <a:lvl6pPr marL="2743200" lvl="5" indent="-419100" rtl="0">
              <a:spcBef>
                <a:spcPts val="360"/>
              </a:spcBef>
              <a:spcAft>
                <a:spcPts val="0"/>
              </a:spcAft>
              <a:buClr>
                <a:srgbClr val="FFFFFF"/>
              </a:buClr>
              <a:buSzPts val="3000"/>
              <a:buChar char="▻"/>
              <a:defRPr sz="3000" i="1">
                <a:solidFill>
                  <a:srgbClr val="FFFFFF"/>
                </a:solidFill>
              </a:defRPr>
            </a:lvl6pPr>
            <a:lvl7pPr marL="3200400" lvl="6" indent="-419100" rtl="0">
              <a:spcBef>
                <a:spcPts val="360"/>
              </a:spcBef>
              <a:spcAft>
                <a:spcPts val="0"/>
              </a:spcAft>
              <a:buClr>
                <a:srgbClr val="FFFFFF"/>
              </a:buClr>
              <a:buSzPts val="3000"/>
              <a:buChar char="▻"/>
              <a:defRPr sz="3000" i="1">
                <a:solidFill>
                  <a:srgbClr val="FFFFFF"/>
                </a:solidFill>
              </a:defRPr>
            </a:lvl7pPr>
            <a:lvl8pPr marL="3657600" lvl="7" indent="-419100" rtl="0">
              <a:spcBef>
                <a:spcPts val="360"/>
              </a:spcBef>
              <a:spcAft>
                <a:spcPts val="0"/>
              </a:spcAft>
              <a:buClr>
                <a:srgbClr val="FFFFFF"/>
              </a:buClr>
              <a:buSzPts val="3000"/>
              <a:buChar char="▻"/>
              <a:defRPr sz="3000" i="1">
                <a:solidFill>
                  <a:srgbClr val="FFFFFF"/>
                </a:solidFill>
              </a:defRPr>
            </a:lvl8pPr>
            <a:lvl9pPr marL="4114800" lvl="8" indent="-419100">
              <a:spcBef>
                <a:spcPts val="360"/>
              </a:spcBef>
              <a:spcAft>
                <a:spcPts val="0"/>
              </a:spcAft>
              <a:buClr>
                <a:srgbClr val="FFFFFF"/>
              </a:buClr>
              <a:buSzPts val="3000"/>
              <a:buChar char="▻"/>
              <a:defRPr sz="3000" i="1">
                <a:solidFill>
                  <a:srgbClr val="FFFFFF"/>
                </a:solidFill>
              </a:defRPr>
            </a:lvl9pPr>
          </a:lstStyle>
          <a:p/>
        </p:txBody>
      </p:sp>
      <p:sp>
        <p:nvSpPr>
          <p:cNvPr id="59" name="Google Shape;59;p4"/>
          <p:cNvSpPr txBox="1"/>
          <p:nvPr/>
        </p:nvSpPr>
        <p:spPr>
          <a:xfrm>
            <a:off x="286600" y="1014575"/>
            <a:ext cx="676500" cy="653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7200" b="1">
                <a:solidFill>
                  <a:schemeClr val="accent5"/>
                </a:solidFill>
              </a:rPr>
              <a:t>“</a:t>
            </a:r>
            <a:endParaRPr sz="7200" b="1">
              <a:solidFill>
                <a:schemeClr val="accent5"/>
              </a:solidFill>
            </a:endParaRPr>
          </a:p>
        </p:txBody>
      </p:sp>
      <p:sp>
        <p:nvSpPr>
          <p:cNvPr id="60" name="Google Shape;60;p4"/>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transition>
    <p:fade thruBlk="1"/>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x" matchingName="Title + 1 column">
  <p:cSld name="TITLE_AND_BODY">
    <p:spTree>
      <p:nvGrpSpPr>
        <p:cNvPr id="1" name="Shape 61"/>
        <p:cNvGrpSpPr/>
        <p:nvPr/>
      </p:nvGrpSpPr>
      <p:grpSpPr>
        <a:xfrm>
          <a:off x="0" y="0"/>
          <a:ext cx="0" cy="0"/>
          <a:chOff x="0" y="0"/>
          <a:chExt cx="0" cy="0"/>
        </a:xfrm>
      </p:grpSpPr>
      <p:grpSp>
        <p:nvGrpSpPr>
          <p:cNvPr id="62" name="Google Shape;62;p5"/>
          <p:cNvGrpSpPr/>
          <p:nvPr/>
        </p:nvGrpSpPr>
        <p:grpSpPr>
          <a:xfrm>
            <a:off x="6946842" y="4472723"/>
            <a:ext cx="2202830" cy="670795"/>
            <a:chOff x="5575242" y="4472723"/>
            <a:chExt cx="2202830" cy="670795"/>
          </a:xfrm>
        </p:grpSpPr>
        <p:sp>
          <p:nvSpPr>
            <p:cNvPr id="63" name="Google Shape;63;p5"/>
            <p:cNvSpPr/>
            <p:nvPr/>
          </p:nvSpPr>
          <p:spPr>
            <a:xfrm rot="10800000">
              <a:off x="5575242" y="4948334"/>
              <a:ext cx="394200" cy="131400"/>
            </a:xfrm>
            <a:prstGeom prst="triangle">
              <a:avLst>
                <a:gd name="adj" fmla="val 3242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64" name="Google Shape;64;p5"/>
            <p:cNvGrpSpPr/>
            <p:nvPr/>
          </p:nvGrpSpPr>
          <p:grpSpPr>
            <a:xfrm flipH="1">
              <a:off x="5734850" y="4472723"/>
              <a:ext cx="2040837" cy="670795"/>
              <a:chOff x="1297954" y="330075"/>
              <a:chExt cx="5169293" cy="1699506"/>
            </a:xfrm>
          </p:grpSpPr>
          <p:sp>
            <p:nvSpPr>
              <p:cNvPr id="65" name="Google Shape;65;p5"/>
              <p:cNvSpPr/>
              <p:nvPr/>
            </p:nvSpPr>
            <p:spPr>
              <a:xfrm>
                <a:off x="1297954" y="330081"/>
                <a:ext cx="3476700" cy="169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 name="Google Shape;66;p5"/>
              <p:cNvSpPr/>
              <p:nvPr/>
            </p:nvSpPr>
            <p:spPr>
              <a:xfrm>
                <a:off x="4767747"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7" name="Google Shape;67;p5"/>
            <p:cNvGrpSpPr/>
            <p:nvPr/>
          </p:nvGrpSpPr>
          <p:grpSpPr>
            <a:xfrm flipH="1">
              <a:off x="5578209" y="4646738"/>
              <a:ext cx="2199863" cy="304563"/>
              <a:chOff x="-5827153" y="330075"/>
              <a:chExt cx="12276019" cy="1699569"/>
            </a:xfrm>
          </p:grpSpPr>
          <p:sp>
            <p:nvSpPr>
              <p:cNvPr id="68" name="Google Shape;68;p5"/>
              <p:cNvSpPr/>
              <p:nvPr/>
            </p:nvSpPr>
            <p:spPr>
              <a:xfrm>
                <a:off x="-5827153" y="330144"/>
                <a:ext cx="10612200" cy="16995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 name="Google Shape;69;p5"/>
              <p:cNvSpPr/>
              <p:nvPr/>
            </p:nvSpPr>
            <p:spPr>
              <a:xfrm>
                <a:off x="4749366" y="330075"/>
                <a:ext cx="1699500" cy="16995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70" name="Google Shape;70;p5"/>
          <p:cNvGrpSpPr/>
          <p:nvPr/>
        </p:nvGrpSpPr>
        <p:grpSpPr>
          <a:xfrm>
            <a:off x="-4" y="40"/>
            <a:ext cx="7072430" cy="1327315"/>
            <a:chOff x="-4" y="40"/>
            <a:chExt cx="7072430" cy="1327315"/>
          </a:xfrm>
        </p:grpSpPr>
        <p:sp>
          <p:nvSpPr>
            <p:cNvPr id="71" name="Google Shape;71;p5"/>
            <p:cNvSpPr/>
            <p:nvPr/>
          </p:nvSpPr>
          <p:spPr>
            <a:xfrm>
              <a:off x="6292649" y="126425"/>
              <a:ext cx="779700" cy="259800"/>
            </a:xfrm>
            <a:prstGeom prst="triangle">
              <a:avLst>
                <a:gd name="adj" fmla="val 32425"/>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panose="02000000000000000000"/>
                <a:ea typeface="Arvo" panose="02000000000000000000"/>
                <a:cs typeface="Arvo" panose="02000000000000000000"/>
                <a:sym typeface="Arvo" panose="02000000000000000000"/>
              </a:endParaRPr>
            </a:p>
          </p:txBody>
        </p:sp>
        <p:grpSp>
          <p:nvGrpSpPr>
            <p:cNvPr id="72" name="Google Shape;72;p5"/>
            <p:cNvGrpSpPr/>
            <p:nvPr/>
          </p:nvGrpSpPr>
          <p:grpSpPr>
            <a:xfrm rot="10800000" flipH="1">
              <a:off x="3" y="40"/>
              <a:ext cx="6756168" cy="1327315"/>
              <a:chOff x="-2168138" y="330075"/>
              <a:chExt cx="8650663" cy="1699506"/>
            </a:xfrm>
          </p:grpSpPr>
          <p:sp>
            <p:nvSpPr>
              <p:cNvPr id="73" name="Google Shape;73;p5"/>
              <p:cNvSpPr/>
              <p:nvPr/>
            </p:nvSpPr>
            <p:spPr>
              <a:xfrm>
                <a:off x="-2168138" y="330081"/>
                <a:ext cx="6958200" cy="169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panose="02000000000000000000"/>
                  <a:ea typeface="Arvo" panose="02000000000000000000"/>
                  <a:cs typeface="Arvo" panose="02000000000000000000"/>
                  <a:sym typeface="Arvo" panose="02000000000000000000"/>
                </a:endParaRPr>
              </a:p>
            </p:txBody>
          </p:sp>
          <p:sp>
            <p:nvSpPr>
              <p:cNvPr id="74" name="Google Shape;74;p5"/>
              <p:cNvSpPr/>
              <p:nvPr/>
            </p:nvSpPr>
            <p:spPr>
              <a:xfrm>
                <a:off x="4783025"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panose="02000000000000000000"/>
                  <a:ea typeface="Arvo" panose="02000000000000000000"/>
                  <a:cs typeface="Arvo" panose="02000000000000000000"/>
                  <a:sym typeface="Arvo" panose="02000000000000000000"/>
                </a:endParaRPr>
              </a:p>
            </p:txBody>
          </p:sp>
        </p:grpSp>
        <p:grpSp>
          <p:nvGrpSpPr>
            <p:cNvPr id="75" name="Google Shape;75;p5"/>
            <p:cNvGrpSpPr/>
            <p:nvPr/>
          </p:nvGrpSpPr>
          <p:grpSpPr>
            <a:xfrm rot="10800000" flipH="1">
              <a:off x="-4" y="381007"/>
              <a:ext cx="7072430" cy="771744"/>
              <a:chOff x="-9092084" y="330075"/>
              <a:chExt cx="15574609" cy="1699501"/>
            </a:xfrm>
          </p:grpSpPr>
          <p:sp>
            <p:nvSpPr>
              <p:cNvPr id="76" name="Google Shape;76;p5"/>
              <p:cNvSpPr/>
              <p:nvPr/>
            </p:nvSpPr>
            <p:spPr>
              <a:xfrm>
                <a:off x="-9092084" y="330076"/>
                <a:ext cx="13882200" cy="1699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panose="02000000000000000000"/>
                  <a:ea typeface="Arvo" panose="02000000000000000000"/>
                  <a:cs typeface="Arvo" panose="02000000000000000000"/>
                  <a:sym typeface="Arvo" panose="02000000000000000000"/>
                </a:endParaRPr>
              </a:p>
            </p:txBody>
          </p:sp>
          <p:sp>
            <p:nvSpPr>
              <p:cNvPr id="77" name="Google Shape;77;p5"/>
              <p:cNvSpPr/>
              <p:nvPr/>
            </p:nvSpPr>
            <p:spPr>
              <a:xfrm>
                <a:off x="4783025" y="330075"/>
                <a:ext cx="1699500" cy="16995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panose="02000000000000000000"/>
                  <a:ea typeface="Arvo" panose="02000000000000000000"/>
                  <a:cs typeface="Arvo" panose="02000000000000000000"/>
                  <a:sym typeface="Arvo" panose="02000000000000000000"/>
                </a:endParaRPr>
              </a:p>
            </p:txBody>
          </p:sp>
        </p:grpSp>
      </p:grpSp>
      <p:sp>
        <p:nvSpPr>
          <p:cNvPr id="78" name="Google Shape;78;p5"/>
          <p:cNvSpPr txBox="1">
            <a:spLocks noGrp="1"/>
          </p:cNvSpPr>
          <p:nvPr>
            <p:ph type="title"/>
          </p:nvPr>
        </p:nvSpPr>
        <p:spPr>
          <a:xfrm>
            <a:off x="814275" y="392575"/>
            <a:ext cx="5492400" cy="766200"/>
          </a:xfrm>
          <a:prstGeom prst="rect">
            <a:avLst/>
          </a:prstGeom>
        </p:spPr>
        <p:txBody>
          <a:bodyPr spcFirstLastPara="1" wrap="square" lIns="91425" tIns="91425" rIns="91425" bIns="91425" anchor="ctr"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p:txBody>
      </p:sp>
      <p:sp>
        <p:nvSpPr>
          <p:cNvPr id="79" name="Google Shape;79;p5"/>
          <p:cNvSpPr txBox="1">
            <a:spLocks noGrp="1"/>
          </p:cNvSpPr>
          <p:nvPr>
            <p:ph type="body" idx="1"/>
          </p:nvPr>
        </p:nvSpPr>
        <p:spPr>
          <a:xfrm>
            <a:off x="814275" y="1327350"/>
            <a:ext cx="6132600" cy="3145500"/>
          </a:xfrm>
          <a:prstGeom prst="rect">
            <a:avLst/>
          </a:prstGeom>
        </p:spPr>
        <p:txBody>
          <a:bodyPr spcFirstLastPara="1" wrap="square" lIns="91425" tIns="91425" rIns="91425" bIns="91425" anchor="ctr" anchorCtr="0">
            <a:noAutofit/>
          </a:bodyPr>
          <a:lstStyle>
            <a:lvl1pPr marL="457200" lvl="0" indent="-381000">
              <a:spcBef>
                <a:spcPts val="600"/>
              </a:spcBef>
              <a:spcAft>
                <a:spcPts val="0"/>
              </a:spcAft>
              <a:buSzPts val="2400"/>
              <a:buChar char="▰"/>
              <a:defRPr/>
            </a:lvl1pPr>
            <a:lvl2pPr marL="914400" lvl="1" indent="-381000">
              <a:spcBef>
                <a:spcPts val="1000"/>
              </a:spcBef>
              <a:spcAft>
                <a:spcPts val="0"/>
              </a:spcAft>
              <a:buSzPts val="2400"/>
              <a:buChar char="▻"/>
              <a:defRPr/>
            </a:lvl2pPr>
            <a:lvl3pPr marL="1371600" lvl="2" indent="-381000">
              <a:spcBef>
                <a:spcPts val="1000"/>
              </a:spcBef>
              <a:spcAft>
                <a:spcPts val="0"/>
              </a:spcAft>
              <a:buSzPts val="2400"/>
              <a:buChar char="▻"/>
              <a:defRPr/>
            </a:lvl3pPr>
            <a:lvl4pPr marL="1828800" lvl="3" indent="-381000">
              <a:spcBef>
                <a:spcPts val="1000"/>
              </a:spcBef>
              <a:spcAft>
                <a:spcPts val="0"/>
              </a:spcAft>
              <a:buSzPts val="2400"/>
              <a:buChar char="▻"/>
              <a:defRPr/>
            </a:lvl4pPr>
            <a:lvl5pPr marL="2286000" lvl="4" indent="-381000">
              <a:spcBef>
                <a:spcPts val="1000"/>
              </a:spcBef>
              <a:spcAft>
                <a:spcPts val="0"/>
              </a:spcAft>
              <a:buSzPts val="2400"/>
              <a:buChar char="▻"/>
              <a:defRPr/>
            </a:lvl5pPr>
            <a:lvl6pPr marL="2743200" lvl="5" indent="-381000">
              <a:spcBef>
                <a:spcPts val="1000"/>
              </a:spcBef>
              <a:spcAft>
                <a:spcPts val="0"/>
              </a:spcAft>
              <a:buSzPts val="2400"/>
              <a:buChar char="▻"/>
              <a:defRPr/>
            </a:lvl6pPr>
            <a:lvl7pPr marL="3200400" lvl="6" indent="-381000">
              <a:spcBef>
                <a:spcPts val="1000"/>
              </a:spcBef>
              <a:spcAft>
                <a:spcPts val="0"/>
              </a:spcAft>
              <a:buSzPts val="2400"/>
              <a:buChar char="▻"/>
              <a:defRPr/>
            </a:lvl7pPr>
            <a:lvl8pPr marL="3657600" lvl="7" indent="-381000">
              <a:spcBef>
                <a:spcPts val="1000"/>
              </a:spcBef>
              <a:spcAft>
                <a:spcPts val="0"/>
              </a:spcAft>
              <a:buSzPts val="2400"/>
              <a:buChar char="▻"/>
              <a:defRPr/>
            </a:lvl8pPr>
            <a:lvl9pPr marL="4114800" lvl="8" indent="-381000">
              <a:spcBef>
                <a:spcPts val="1000"/>
              </a:spcBef>
              <a:spcAft>
                <a:spcPts val="1000"/>
              </a:spcAft>
              <a:buSzPts val="2400"/>
              <a:buChar char="▻"/>
              <a:defRPr/>
            </a:lvl9pPr>
          </a:lstStyle>
          <a:p/>
        </p:txBody>
      </p:sp>
      <p:sp>
        <p:nvSpPr>
          <p:cNvPr id="80" name="Google Shape;80;p5"/>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transition>
    <p:fade thruBlk="1"/>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ColTx" matchingName="Title + 2 columns">
  <p:cSld name="TITLE_AND_TWO_COLUMNS">
    <p:spTree>
      <p:nvGrpSpPr>
        <p:cNvPr id="1" name="Shape 81"/>
        <p:cNvGrpSpPr/>
        <p:nvPr/>
      </p:nvGrpSpPr>
      <p:grpSpPr>
        <a:xfrm>
          <a:off x="0" y="0"/>
          <a:ext cx="0" cy="0"/>
          <a:chOff x="0" y="0"/>
          <a:chExt cx="0" cy="0"/>
        </a:xfrm>
      </p:grpSpPr>
      <p:grpSp>
        <p:nvGrpSpPr>
          <p:cNvPr id="82" name="Google Shape;82;p6"/>
          <p:cNvGrpSpPr/>
          <p:nvPr/>
        </p:nvGrpSpPr>
        <p:grpSpPr>
          <a:xfrm>
            <a:off x="-4" y="40"/>
            <a:ext cx="7072430" cy="1327315"/>
            <a:chOff x="-4" y="40"/>
            <a:chExt cx="7072430" cy="1327315"/>
          </a:xfrm>
        </p:grpSpPr>
        <p:sp>
          <p:nvSpPr>
            <p:cNvPr id="83" name="Google Shape;83;p6"/>
            <p:cNvSpPr/>
            <p:nvPr/>
          </p:nvSpPr>
          <p:spPr>
            <a:xfrm>
              <a:off x="6292649" y="126425"/>
              <a:ext cx="779700" cy="259800"/>
            </a:xfrm>
            <a:prstGeom prst="triangle">
              <a:avLst>
                <a:gd name="adj" fmla="val 32425"/>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panose="02000000000000000000"/>
                <a:ea typeface="Arvo" panose="02000000000000000000"/>
                <a:cs typeface="Arvo" panose="02000000000000000000"/>
                <a:sym typeface="Arvo" panose="02000000000000000000"/>
              </a:endParaRPr>
            </a:p>
          </p:txBody>
        </p:sp>
        <p:grpSp>
          <p:nvGrpSpPr>
            <p:cNvPr id="84" name="Google Shape;84;p6"/>
            <p:cNvGrpSpPr/>
            <p:nvPr/>
          </p:nvGrpSpPr>
          <p:grpSpPr>
            <a:xfrm rot="10800000" flipH="1">
              <a:off x="3" y="40"/>
              <a:ext cx="6756168" cy="1327315"/>
              <a:chOff x="-2168138" y="330075"/>
              <a:chExt cx="8650663" cy="1699506"/>
            </a:xfrm>
          </p:grpSpPr>
          <p:sp>
            <p:nvSpPr>
              <p:cNvPr id="85" name="Google Shape;85;p6"/>
              <p:cNvSpPr/>
              <p:nvPr/>
            </p:nvSpPr>
            <p:spPr>
              <a:xfrm>
                <a:off x="-2168138" y="330081"/>
                <a:ext cx="6958200" cy="169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panose="02000000000000000000"/>
                  <a:ea typeface="Arvo" panose="02000000000000000000"/>
                  <a:cs typeface="Arvo" panose="02000000000000000000"/>
                  <a:sym typeface="Arvo" panose="02000000000000000000"/>
                </a:endParaRPr>
              </a:p>
            </p:txBody>
          </p:sp>
          <p:sp>
            <p:nvSpPr>
              <p:cNvPr id="86" name="Google Shape;86;p6"/>
              <p:cNvSpPr/>
              <p:nvPr/>
            </p:nvSpPr>
            <p:spPr>
              <a:xfrm>
                <a:off x="4783025"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panose="02000000000000000000"/>
                  <a:ea typeface="Arvo" panose="02000000000000000000"/>
                  <a:cs typeface="Arvo" panose="02000000000000000000"/>
                  <a:sym typeface="Arvo" panose="02000000000000000000"/>
                </a:endParaRPr>
              </a:p>
            </p:txBody>
          </p:sp>
        </p:grpSp>
        <p:grpSp>
          <p:nvGrpSpPr>
            <p:cNvPr id="87" name="Google Shape;87;p6"/>
            <p:cNvGrpSpPr/>
            <p:nvPr/>
          </p:nvGrpSpPr>
          <p:grpSpPr>
            <a:xfrm rot="10800000" flipH="1">
              <a:off x="-4" y="381007"/>
              <a:ext cx="7072430" cy="771744"/>
              <a:chOff x="-9092084" y="330075"/>
              <a:chExt cx="15574609" cy="1699501"/>
            </a:xfrm>
          </p:grpSpPr>
          <p:sp>
            <p:nvSpPr>
              <p:cNvPr id="88" name="Google Shape;88;p6"/>
              <p:cNvSpPr/>
              <p:nvPr/>
            </p:nvSpPr>
            <p:spPr>
              <a:xfrm>
                <a:off x="-9092084" y="330076"/>
                <a:ext cx="13882200" cy="1699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panose="02000000000000000000"/>
                  <a:ea typeface="Arvo" panose="02000000000000000000"/>
                  <a:cs typeface="Arvo" panose="02000000000000000000"/>
                  <a:sym typeface="Arvo" panose="02000000000000000000"/>
                </a:endParaRPr>
              </a:p>
            </p:txBody>
          </p:sp>
          <p:sp>
            <p:nvSpPr>
              <p:cNvPr id="89" name="Google Shape;89;p6"/>
              <p:cNvSpPr/>
              <p:nvPr/>
            </p:nvSpPr>
            <p:spPr>
              <a:xfrm>
                <a:off x="4783025" y="330075"/>
                <a:ext cx="1699500" cy="16995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panose="02000000000000000000"/>
                  <a:ea typeface="Arvo" panose="02000000000000000000"/>
                  <a:cs typeface="Arvo" panose="02000000000000000000"/>
                  <a:sym typeface="Arvo" panose="02000000000000000000"/>
                </a:endParaRPr>
              </a:p>
            </p:txBody>
          </p:sp>
        </p:grpSp>
      </p:grpSp>
      <p:grpSp>
        <p:nvGrpSpPr>
          <p:cNvPr id="90" name="Google Shape;90;p6"/>
          <p:cNvGrpSpPr/>
          <p:nvPr/>
        </p:nvGrpSpPr>
        <p:grpSpPr>
          <a:xfrm>
            <a:off x="6946842" y="4472723"/>
            <a:ext cx="2202830" cy="670795"/>
            <a:chOff x="5575242" y="4472723"/>
            <a:chExt cx="2202830" cy="670795"/>
          </a:xfrm>
        </p:grpSpPr>
        <p:sp>
          <p:nvSpPr>
            <p:cNvPr id="91" name="Google Shape;91;p6"/>
            <p:cNvSpPr/>
            <p:nvPr/>
          </p:nvSpPr>
          <p:spPr>
            <a:xfrm rot="10800000">
              <a:off x="5575242" y="4948334"/>
              <a:ext cx="394200" cy="131400"/>
            </a:xfrm>
            <a:prstGeom prst="triangle">
              <a:avLst>
                <a:gd name="adj" fmla="val 3242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92" name="Google Shape;92;p6"/>
            <p:cNvGrpSpPr/>
            <p:nvPr/>
          </p:nvGrpSpPr>
          <p:grpSpPr>
            <a:xfrm flipH="1">
              <a:off x="5734850" y="4472723"/>
              <a:ext cx="2040837" cy="670795"/>
              <a:chOff x="1297954" y="330075"/>
              <a:chExt cx="5169293" cy="1699506"/>
            </a:xfrm>
          </p:grpSpPr>
          <p:sp>
            <p:nvSpPr>
              <p:cNvPr id="93" name="Google Shape;93;p6"/>
              <p:cNvSpPr/>
              <p:nvPr/>
            </p:nvSpPr>
            <p:spPr>
              <a:xfrm>
                <a:off x="1297954" y="330081"/>
                <a:ext cx="3476700" cy="169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 name="Google Shape;94;p6"/>
              <p:cNvSpPr/>
              <p:nvPr/>
            </p:nvSpPr>
            <p:spPr>
              <a:xfrm>
                <a:off x="4767747"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95" name="Google Shape;95;p6"/>
            <p:cNvGrpSpPr/>
            <p:nvPr/>
          </p:nvGrpSpPr>
          <p:grpSpPr>
            <a:xfrm flipH="1">
              <a:off x="5578209" y="4646738"/>
              <a:ext cx="2199863" cy="304563"/>
              <a:chOff x="-5827153" y="330075"/>
              <a:chExt cx="12276019" cy="1699569"/>
            </a:xfrm>
          </p:grpSpPr>
          <p:sp>
            <p:nvSpPr>
              <p:cNvPr id="96" name="Google Shape;96;p6"/>
              <p:cNvSpPr/>
              <p:nvPr/>
            </p:nvSpPr>
            <p:spPr>
              <a:xfrm>
                <a:off x="-5827153" y="330144"/>
                <a:ext cx="10612200" cy="16995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 name="Google Shape;97;p6"/>
              <p:cNvSpPr/>
              <p:nvPr/>
            </p:nvSpPr>
            <p:spPr>
              <a:xfrm>
                <a:off x="4749366" y="330075"/>
                <a:ext cx="1699500" cy="16995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sp>
        <p:nvSpPr>
          <p:cNvPr id="98" name="Google Shape;98;p6"/>
          <p:cNvSpPr txBox="1">
            <a:spLocks noGrp="1"/>
          </p:cNvSpPr>
          <p:nvPr>
            <p:ph type="title"/>
          </p:nvPr>
        </p:nvSpPr>
        <p:spPr>
          <a:xfrm>
            <a:off x="814275" y="392575"/>
            <a:ext cx="5258400" cy="766200"/>
          </a:xfrm>
          <a:prstGeom prst="rect">
            <a:avLst/>
          </a:prstGeom>
        </p:spPr>
        <p:txBody>
          <a:bodyPr spcFirstLastPara="1" wrap="square" lIns="91425" tIns="91425" rIns="91425" bIns="91425" anchor="ctr"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p:txBody>
      </p:sp>
      <p:sp>
        <p:nvSpPr>
          <p:cNvPr id="99" name="Google Shape;99;p6"/>
          <p:cNvSpPr txBox="1">
            <a:spLocks noGrp="1"/>
          </p:cNvSpPr>
          <p:nvPr>
            <p:ph type="body" idx="1"/>
          </p:nvPr>
        </p:nvSpPr>
        <p:spPr>
          <a:xfrm>
            <a:off x="814275" y="1537988"/>
            <a:ext cx="3378300" cy="2724300"/>
          </a:xfrm>
          <a:prstGeom prst="rect">
            <a:avLst/>
          </a:prstGeom>
        </p:spPr>
        <p:txBody>
          <a:bodyPr spcFirstLastPara="1" wrap="square" lIns="91425" tIns="91425" rIns="91425" bIns="91425" anchor="t" anchorCtr="0">
            <a:noAutofit/>
          </a:bodyPr>
          <a:lstStyle>
            <a:lvl1pPr marL="457200" lvl="0" indent="-355600">
              <a:spcBef>
                <a:spcPts val="600"/>
              </a:spcBef>
              <a:spcAft>
                <a:spcPts val="0"/>
              </a:spcAft>
              <a:buSzPts val="2000"/>
              <a:buChar char="▰"/>
              <a:defRPr sz="2000"/>
            </a:lvl1pPr>
            <a:lvl2pPr marL="914400" lvl="1" indent="-355600">
              <a:spcBef>
                <a:spcPts val="1000"/>
              </a:spcBef>
              <a:spcAft>
                <a:spcPts val="0"/>
              </a:spcAft>
              <a:buSzPts val="2000"/>
              <a:buChar char="▻"/>
              <a:defRPr sz="2000"/>
            </a:lvl2pPr>
            <a:lvl3pPr marL="1371600" lvl="2" indent="-355600">
              <a:spcBef>
                <a:spcPts val="1000"/>
              </a:spcBef>
              <a:spcAft>
                <a:spcPts val="0"/>
              </a:spcAft>
              <a:buSzPts val="2000"/>
              <a:buChar char="▻"/>
              <a:defRPr sz="2000"/>
            </a:lvl3pPr>
            <a:lvl4pPr marL="1828800" lvl="3" indent="-355600">
              <a:spcBef>
                <a:spcPts val="1000"/>
              </a:spcBef>
              <a:spcAft>
                <a:spcPts val="0"/>
              </a:spcAft>
              <a:buSzPts val="2000"/>
              <a:buChar char="▻"/>
              <a:defRPr sz="2000"/>
            </a:lvl4pPr>
            <a:lvl5pPr marL="2286000" lvl="4" indent="-355600">
              <a:spcBef>
                <a:spcPts val="1000"/>
              </a:spcBef>
              <a:spcAft>
                <a:spcPts val="0"/>
              </a:spcAft>
              <a:buSzPts val="2000"/>
              <a:buChar char="▻"/>
              <a:defRPr sz="2000"/>
            </a:lvl5pPr>
            <a:lvl6pPr marL="2743200" lvl="5" indent="-355600">
              <a:spcBef>
                <a:spcPts val="1000"/>
              </a:spcBef>
              <a:spcAft>
                <a:spcPts val="0"/>
              </a:spcAft>
              <a:buSzPts val="2000"/>
              <a:buChar char="▻"/>
              <a:defRPr sz="2000"/>
            </a:lvl6pPr>
            <a:lvl7pPr marL="3200400" lvl="6" indent="-355600">
              <a:spcBef>
                <a:spcPts val="1000"/>
              </a:spcBef>
              <a:spcAft>
                <a:spcPts val="0"/>
              </a:spcAft>
              <a:buSzPts val="2000"/>
              <a:buChar char="▻"/>
              <a:defRPr sz="2000"/>
            </a:lvl7pPr>
            <a:lvl8pPr marL="3657600" lvl="7" indent="-355600">
              <a:spcBef>
                <a:spcPts val="1000"/>
              </a:spcBef>
              <a:spcAft>
                <a:spcPts val="0"/>
              </a:spcAft>
              <a:buSzPts val="2000"/>
              <a:buChar char="▻"/>
              <a:defRPr sz="2000"/>
            </a:lvl8pPr>
            <a:lvl9pPr marL="4114800" lvl="8" indent="-355600">
              <a:spcBef>
                <a:spcPts val="1000"/>
              </a:spcBef>
              <a:spcAft>
                <a:spcPts val="1000"/>
              </a:spcAft>
              <a:buSzPts val="2000"/>
              <a:buChar char="▻"/>
              <a:defRPr sz="2000"/>
            </a:lvl9pPr>
          </a:lstStyle>
          <a:p/>
        </p:txBody>
      </p:sp>
      <p:sp>
        <p:nvSpPr>
          <p:cNvPr id="100" name="Google Shape;100;p6"/>
          <p:cNvSpPr txBox="1">
            <a:spLocks noGrp="1"/>
          </p:cNvSpPr>
          <p:nvPr>
            <p:ph type="body" idx="2"/>
          </p:nvPr>
        </p:nvSpPr>
        <p:spPr>
          <a:xfrm>
            <a:off x="4396123" y="1537988"/>
            <a:ext cx="3378300" cy="2724300"/>
          </a:xfrm>
          <a:prstGeom prst="rect">
            <a:avLst/>
          </a:prstGeom>
        </p:spPr>
        <p:txBody>
          <a:bodyPr spcFirstLastPara="1" wrap="square" lIns="91425" tIns="91425" rIns="91425" bIns="91425" anchor="t" anchorCtr="0">
            <a:noAutofit/>
          </a:bodyPr>
          <a:lstStyle>
            <a:lvl1pPr marL="457200" lvl="0" indent="-355600">
              <a:spcBef>
                <a:spcPts val="600"/>
              </a:spcBef>
              <a:spcAft>
                <a:spcPts val="0"/>
              </a:spcAft>
              <a:buSzPts val="2000"/>
              <a:buChar char="▰"/>
              <a:defRPr sz="2000"/>
            </a:lvl1pPr>
            <a:lvl2pPr marL="914400" lvl="1" indent="-355600">
              <a:spcBef>
                <a:spcPts val="1000"/>
              </a:spcBef>
              <a:spcAft>
                <a:spcPts val="0"/>
              </a:spcAft>
              <a:buSzPts val="2000"/>
              <a:buChar char="▻"/>
              <a:defRPr sz="2000"/>
            </a:lvl2pPr>
            <a:lvl3pPr marL="1371600" lvl="2" indent="-355600">
              <a:spcBef>
                <a:spcPts val="1000"/>
              </a:spcBef>
              <a:spcAft>
                <a:spcPts val="0"/>
              </a:spcAft>
              <a:buSzPts val="2000"/>
              <a:buChar char="▻"/>
              <a:defRPr sz="2000"/>
            </a:lvl3pPr>
            <a:lvl4pPr marL="1828800" lvl="3" indent="-355600">
              <a:spcBef>
                <a:spcPts val="1000"/>
              </a:spcBef>
              <a:spcAft>
                <a:spcPts val="0"/>
              </a:spcAft>
              <a:buSzPts val="2000"/>
              <a:buChar char="▻"/>
              <a:defRPr sz="2000"/>
            </a:lvl4pPr>
            <a:lvl5pPr marL="2286000" lvl="4" indent="-355600">
              <a:spcBef>
                <a:spcPts val="1000"/>
              </a:spcBef>
              <a:spcAft>
                <a:spcPts val="0"/>
              </a:spcAft>
              <a:buSzPts val="2000"/>
              <a:buChar char="▻"/>
              <a:defRPr sz="2000"/>
            </a:lvl5pPr>
            <a:lvl6pPr marL="2743200" lvl="5" indent="-355600">
              <a:spcBef>
                <a:spcPts val="1000"/>
              </a:spcBef>
              <a:spcAft>
                <a:spcPts val="0"/>
              </a:spcAft>
              <a:buSzPts val="2000"/>
              <a:buChar char="▻"/>
              <a:defRPr sz="2000"/>
            </a:lvl6pPr>
            <a:lvl7pPr marL="3200400" lvl="6" indent="-355600">
              <a:spcBef>
                <a:spcPts val="1000"/>
              </a:spcBef>
              <a:spcAft>
                <a:spcPts val="0"/>
              </a:spcAft>
              <a:buSzPts val="2000"/>
              <a:buChar char="▻"/>
              <a:defRPr sz="2000"/>
            </a:lvl7pPr>
            <a:lvl8pPr marL="3657600" lvl="7" indent="-355600">
              <a:spcBef>
                <a:spcPts val="1000"/>
              </a:spcBef>
              <a:spcAft>
                <a:spcPts val="0"/>
              </a:spcAft>
              <a:buSzPts val="2000"/>
              <a:buChar char="▻"/>
              <a:defRPr sz="2000"/>
            </a:lvl8pPr>
            <a:lvl9pPr marL="4114800" lvl="8" indent="-355600">
              <a:spcBef>
                <a:spcPts val="1000"/>
              </a:spcBef>
              <a:spcAft>
                <a:spcPts val="1000"/>
              </a:spcAft>
              <a:buSzPts val="2000"/>
              <a:buChar char="▻"/>
              <a:defRPr sz="2000"/>
            </a:lvl9pPr>
          </a:lstStyle>
          <a:p/>
        </p:txBody>
      </p:sp>
      <p:sp>
        <p:nvSpPr>
          <p:cNvPr id="101" name="Google Shape;101;p6"/>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transition>
    <p:fade thruBlk="1"/>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102"/>
        <p:cNvGrpSpPr/>
        <p:nvPr/>
      </p:nvGrpSpPr>
      <p:grpSpPr>
        <a:xfrm>
          <a:off x="0" y="0"/>
          <a:ext cx="0" cy="0"/>
          <a:chOff x="0" y="0"/>
          <a:chExt cx="0" cy="0"/>
        </a:xfrm>
      </p:grpSpPr>
      <p:grpSp>
        <p:nvGrpSpPr>
          <p:cNvPr id="103" name="Google Shape;103;p7"/>
          <p:cNvGrpSpPr/>
          <p:nvPr/>
        </p:nvGrpSpPr>
        <p:grpSpPr>
          <a:xfrm>
            <a:off x="-4" y="40"/>
            <a:ext cx="7072430" cy="1327315"/>
            <a:chOff x="-4" y="40"/>
            <a:chExt cx="7072430" cy="1327315"/>
          </a:xfrm>
        </p:grpSpPr>
        <p:sp>
          <p:nvSpPr>
            <p:cNvPr id="104" name="Google Shape;104;p7"/>
            <p:cNvSpPr/>
            <p:nvPr/>
          </p:nvSpPr>
          <p:spPr>
            <a:xfrm>
              <a:off x="6292649" y="126425"/>
              <a:ext cx="779700" cy="259800"/>
            </a:xfrm>
            <a:prstGeom prst="triangle">
              <a:avLst>
                <a:gd name="adj" fmla="val 32425"/>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panose="02000000000000000000"/>
                <a:ea typeface="Arvo" panose="02000000000000000000"/>
                <a:cs typeface="Arvo" panose="02000000000000000000"/>
                <a:sym typeface="Arvo" panose="02000000000000000000"/>
              </a:endParaRPr>
            </a:p>
          </p:txBody>
        </p:sp>
        <p:grpSp>
          <p:nvGrpSpPr>
            <p:cNvPr id="105" name="Google Shape;105;p7"/>
            <p:cNvGrpSpPr/>
            <p:nvPr/>
          </p:nvGrpSpPr>
          <p:grpSpPr>
            <a:xfrm rot="10800000" flipH="1">
              <a:off x="3" y="40"/>
              <a:ext cx="6756168" cy="1327315"/>
              <a:chOff x="-2168138" y="330075"/>
              <a:chExt cx="8650663" cy="1699506"/>
            </a:xfrm>
          </p:grpSpPr>
          <p:sp>
            <p:nvSpPr>
              <p:cNvPr id="106" name="Google Shape;106;p7"/>
              <p:cNvSpPr/>
              <p:nvPr/>
            </p:nvSpPr>
            <p:spPr>
              <a:xfrm>
                <a:off x="-2168138" y="330081"/>
                <a:ext cx="6958200" cy="169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panose="02000000000000000000"/>
                  <a:ea typeface="Arvo" panose="02000000000000000000"/>
                  <a:cs typeface="Arvo" panose="02000000000000000000"/>
                  <a:sym typeface="Arvo" panose="02000000000000000000"/>
                </a:endParaRPr>
              </a:p>
            </p:txBody>
          </p:sp>
          <p:sp>
            <p:nvSpPr>
              <p:cNvPr id="107" name="Google Shape;107;p7"/>
              <p:cNvSpPr/>
              <p:nvPr/>
            </p:nvSpPr>
            <p:spPr>
              <a:xfrm>
                <a:off x="4783025"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panose="02000000000000000000"/>
                  <a:ea typeface="Arvo" panose="02000000000000000000"/>
                  <a:cs typeface="Arvo" panose="02000000000000000000"/>
                  <a:sym typeface="Arvo" panose="02000000000000000000"/>
                </a:endParaRPr>
              </a:p>
            </p:txBody>
          </p:sp>
        </p:grpSp>
        <p:grpSp>
          <p:nvGrpSpPr>
            <p:cNvPr id="108" name="Google Shape;108;p7"/>
            <p:cNvGrpSpPr/>
            <p:nvPr/>
          </p:nvGrpSpPr>
          <p:grpSpPr>
            <a:xfrm rot="10800000" flipH="1">
              <a:off x="-4" y="381007"/>
              <a:ext cx="7072430" cy="771744"/>
              <a:chOff x="-9092084" y="330075"/>
              <a:chExt cx="15574609" cy="1699501"/>
            </a:xfrm>
          </p:grpSpPr>
          <p:sp>
            <p:nvSpPr>
              <p:cNvPr id="109" name="Google Shape;109;p7"/>
              <p:cNvSpPr/>
              <p:nvPr/>
            </p:nvSpPr>
            <p:spPr>
              <a:xfrm>
                <a:off x="-9092084" y="330076"/>
                <a:ext cx="13882200" cy="1699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panose="02000000000000000000"/>
                  <a:ea typeface="Arvo" panose="02000000000000000000"/>
                  <a:cs typeface="Arvo" panose="02000000000000000000"/>
                  <a:sym typeface="Arvo" panose="02000000000000000000"/>
                </a:endParaRPr>
              </a:p>
            </p:txBody>
          </p:sp>
          <p:sp>
            <p:nvSpPr>
              <p:cNvPr id="110" name="Google Shape;110;p7"/>
              <p:cNvSpPr/>
              <p:nvPr/>
            </p:nvSpPr>
            <p:spPr>
              <a:xfrm>
                <a:off x="4783025" y="330075"/>
                <a:ext cx="1699500" cy="16995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panose="02000000000000000000"/>
                  <a:ea typeface="Arvo" panose="02000000000000000000"/>
                  <a:cs typeface="Arvo" panose="02000000000000000000"/>
                  <a:sym typeface="Arvo" panose="02000000000000000000"/>
                </a:endParaRPr>
              </a:p>
            </p:txBody>
          </p:sp>
        </p:grpSp>
      </p:grpSp>
      <p:grpSp>
        <p:nvGrpSpPr>
          <p:cNvPr id="111" name="Google Shape;111;p7"/>
          <p:cNvGrpSpPr/>
          <p:nvPr/>
        </p:nvGrpSpPr>
        <p:grpSpPr>
          <a:xfrm>
            <a:off x="6946842" y="4472723"/>
            <a:ext cx="2202830" cy="670795"/>
            <a:chOff x="5575242" y="4472723"/>
            <a:chExt cx="2202830" cy="670795"/>
          </a:xfrm>
        </p:grpSpPr>
        <p:sp>
          <p:nvSpPr>
            <p:cNvPr id="112" name="Google Shape;112;p7"/>
            <p:cNvSpPr/>
            <p:nvPr/>
          </p:nvSpPr>
          <p:spPr>
            <a:xfrm rot="10800000">
              <a:off x="5575242" y="4948334"/>
              <a:ext cx="394200" cy="131400"/>
            </a:xfrm>
            <a:prstGeom prst="triangle">
              <a:avLst>
                <a:gd name="adj" fmla="val 3242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13" name="Google Shape;113;p7"/>
            <p:cNvGrpSpPr/>
            <p:nvPr/>
          </p:nvGrpSpPr>
          <p:grpSpPr>
            <a:xfrm flipH="1">
              <a:off x="5734850" y="4472723"/>
              <a:ext cx="2040837" cy="670795"/>
              <a:chOff x="1297954" y="330075"/>
              <a:chExt cx="5169293" cy="1699506"/>
            </a:xfrm>
          </p:grpSpPr>
          <p:sp>
            <p:nvSpPr>
              <p:cNvPr id="114" name="Google Shape;114;p7"/>
              <p:cNvSpPr/>
              <p:nvPr/>
            </p:nvSpPr>
            <p:spPr>
              <a:xfrm>
                <a:off x="1297954" y="330081"/>
                <a:ext cx="3476700" cy="169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5" name="Google Shape;115;p7"/>
              <p:cNvSpPr/>
              <p:nvPr/>
            </p:nvSpPr>
            <p:spPr>
              <a:xfrm>
                <a:off x="4767747"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16" name="Google Shape;116;p7"/>
            <p:cNvGrpSpPr/>
            <p:nvPr/>
          </p:nvGrpSpPr>
          <p:grpSpPr>
            <a:xfrm flipH="1">
              <a:off x="5578209" y="4646738"/>
              <a:ext cx="2199863" cy="304563"/>
              <a:chOff x="-5827153" y="330075"/>
              <a:chExt cx="12276019" cy="1699569"/>
            </a:xfrm>
          </p:grpSpPr>
          <p:sp>
            <p:nvSpPr>
              <p:cNvPr id="117" name="Google Shape;117;p7"/>
              <p:cNvSpPr/>
              <p:nvPr/>
            </p:nvSpPr>
            <p:spPr>
              <a:xfrm>
                <a:off x="-5827153" y="330144"/>
                <a:ext cx="10612200" cy="16995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 name="Google Shape;118;p7"/>
              <p:cNvSpPr/>
              <p:nvPr/>
            </p:nvSpPr>
            <p:spPr>
              <a:xfrm>
                <a:off x="4749366" y="330075"/>
                <a:ext cx="1699500" cy="16995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sp>
        <p:nvSpPr>
          <p:cNvPr id="119" name="Google Shape;119;p7"/>
          <p:cNvSpPr txBox="1">
            <a:spLocks noGrp="1"/>
          </p:cNvSpPr>
          <p:nvPr>
            <p:ph type="title"/>
          </p:nvPr>
        </p:nvSpPr>
        <p:spPr>
          <a:xfrm>
            <a:off x="814275" y="392575"/>
            <a:ext cx="5258400" cy="7662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None/>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p:txBody>
      </p:sp>
      <p:sp>
        <p:nvSpPr>
          <p:cNvPr id="120" name="Google Shape;120;p7"/>
          <p:cNvSpPr txBox="1">
            <a:spLocks noGrp="1"/>
          </p:cNvSpPr>
          <p:nvPr>
            <p:ph type="body" idx="1"/>
          </p:nvPr>
        </p:nvSpPr>
        <p:spPr>
          <a:xfrm>
            <a:off x="870450" y="1545076"/>
            <a:ext cx="2247900" cy="2709900"/>
          </a:xfrm>
          <a:prstGeom prst="rect">
            <a:avLst/>
          </a:prstGeom>
        </p:spPr>
        <p:txBody>
          <a:bodyPr spcFirstLastPara="1" wrap="square" lIns="91425" tIns="91425" rIns="91425" bIns="91425" anchor="t" anchorCtr="0">
            <a:noAutofit/>
          </a:bodyPr>
          <a:lstStyle>
            <a:lvl1pPr marL="457200" lvl="0" indent="-342900" rtl="0">
              <a:spcBef>
                <a:spcPts val="600"/>
              </a:spcBef>
              <a:spcAft>
                <a:spcPts val="0"/>
              </a:spcAft>
              <a:buSzPts val="1800"/>
              <a:buChar char="▰"/>
              <a:defRPr sz="1800"/>
            </a:lvl1pPr>
            <a:lvl2pPr marL="914400" lvl="1" indent="-342900" rtl="0">
              <a:spcBef>
                <a:spcPts val="1000"/>
              </a:spcBef>
              <a:spcAft>
                <a:spcPts val="0"/>
              </a:spcAft>
              <a:buSzPts val="1800"/>
              <a:buChar char="▻"/>
              <a:defRPr sz="1800"/>
            </a:lvl2pPr>
            <a:lvl3pPr marL="1371600" lvl="2" indent="-342900" rtl="0">
              <a:spcBef>
                <a:spcPts val="1000"/>
              </a:spcBef>
              <a:spcAft>
                <a:spcPts val="0"/>
              </a:spcAft>
              <a:buSzPts val="1800"/>
              <a:buChar char="▻"/>
              <a:defRPr sz="1800"/>
            </a:lvl3pPr>
            <a:lvl4pPr marL="1828800" lvl="3" indent="-342900" rtl="0">
              <a:spcBef>
                <a:spcPts val="1000"/>
              </a:spcBef>
              <a:spcAft>
                <a:spcPts val="0"/>
              </a:spcAft>
              <a:buSzPts val="1800"/>
              <a:buChar char="▻"/>
              <a:defRPr sz="1800"/>
            </a:lvl4pPr>
            <a:lvl5pPr marL="2286000" lvl="4" indent="-342900" rtl="0">
              <a:spcBef>
                <a:spcPts val="1000"/>
              </a:spcBef>
              <a:spcAft>
                <a:spcPts val="0"/>
              </a:spcAft>
              <a:buSzPts val="1800"/>
              <a:buChar char="▻"/>
              <a:defRPr sz="1800"/>
            </a:lvl5pPr>
            <a:lvl6pPr marL="2743200" lvl="5" indent="-342900" rtl="0">
              <a:spcBef>
                <a:spcPts val="1000"/>
              </a:spcBef>
              <a:spcAft>
                <a:spcPts val="0"/>
              </a:spcAft>
              <a:buSzPts val="1800"/>
              <a:buChar char="▻"/>
              <a:defRPr sz="1800"/>
            </a:lvl6pPr>
            <a:lvl7pPr marL="3200400" lvl="6" indent="-342900" rtl="0">
              <a:spcBef>
                <a:spcPts val="1000"/>
              </a:spcBef>
              <a:spcAft>
                <a:spcPts val="0"/>
              </a:spcAft>
              <a:buSzPts val="1800"/>
              <a:buChar char="▻"/>
              <a:defRPr sz="1800"/>
            </a:lvl7pPr>
            <a:lvl8pPr marL="3657600" lvl="7" indent="-342900" rtl="0">
              <a:spcBef>
                <a:spcPts val="1000"/>
              </a:spcBef>
              <a:spcAft>
                <a:spcPts val="0"/>
              </a:spcAft>
              <a:buSzPts val="1800"/>
              <a:buChar char="▻"/>
              <a:defRPr sz="1800"/>
            </a:lvl8pPr>
            <a:lvl9pPr marL="4114800" lvl="8" indent="-342900" rtl="0">
              <a:spcBef>
                <a:spcPts val="1000"/>
              </a:spcBef>
              <a:spcAft>
                <a:spcPts val="1000"/>
              </a:spcAft>
              <a:buSzPts val="1800"/>
              <a:buChar char="▻"/>
              <a:defRPr sz="1800"/>
            </a:lvl9pPr>
          </a:lstStyle>
          <a:p/>
        </p:txBody>
      </p:sp>
      <p:sp>
        <p:nvSpPr>
          <p:cNvPr id="121" name="Google Shape;121;p7"/>
          <p:cNvSpPr txBox="1">
            <a:spLocks noGrp="1"/>
          </p:cNvSpPr>
          <p:nvPr>
            <p:ph type="body" idx="2"/>
          </p:nvPr>
        </p:nvSpPr>
        <p:spPr>
          <a:xfrm>
            <a:off x="3233637" y="1545076"/>
            <a:ext cx="2247900" cy="2709900"/>
          </a:xfrm>
          <a:prstGeom prst="rect">
            <a:avLst/>
          </a:prstGeom>
        </p:spPr>
        <p:txBody>
          <a:bodyPr spcFirstLastPara="1" wrap="square" lIns="91425" tIns="91425" rIns="91425" bIns="91425" anchor="t" anchorCtr="0">
            <a:noAutofit/>
          </a:bodyPr>
          <a:lstStyle>
            <a:lvl1pPr marL="457200" lvl="0" indent="-342900" rtl="0">
              <a:spcBef>
                <a:spcPts val="600"/>
              </a:spcBef>
              <a:spcAft>
                <a:spcPts val="0"/>
              </a:spcAft>
              <a:buSzPts val="1800"/>
              <a:buChar char="▰"/>
              <a:defRPr sz="1800"/>
            </a:lvl1pPr>
            <a:lvl2pPr marL="914400" lvl="1" indent="-342900" rtl="0">
              <a:spcBef>
                <a:spcPts val="1000"/>
              </a:spcBef>
              <a:spcAft>
                <a:spcPts val="0"/>
              </a:spcAft>
              <a:buSzPts val="1800"/>
              <a:buChar char="▻"/>
              <a:defRPr sz="1800"/>
            </a:lvl2pPr>
            <a:lvl3pPr marL="1371600" lvl="2" indent="-342900" rtl="0">
              <a:spcBef>
                <a:spcPts val="1000"/>
              </a:spcBef>
              <a:spcAft>
                <a:spcPts val="0"/>
              </a:spcAft>
              <a:buSzPts val="1800"/>
              <a:buChar char="▻"/>
              <a:defRPr sz="1800"/>
            </a:lvl3pPr>
            <a:lvl4pPr marL="1828800" lvl="3" indent="-342900" rtl="0">
              <a:spcBef>
                <a:spcPts val="1000"/>
              </a:spcBef>
              <a:spcAft>
                <a:spcPts val="0"/>
              </a:spcAft>
              <a:buSzPts val="1800"/>
              <a:buChar char="▻"/>
              <a:defRPr sz="1800"/>
            </a:lvl4pPr>
            <a:lvl5pPr marL="2286000" lvl="4" indent="-342900" rtl="0">
              <a:spcBef>
                <a:spcPts val="1000"/>
              </a:spcBef>
              <a:spcAft>
                <a:spcPts val="0"/>
              </a:spcAft>
              <a:buSzPts val="1800"/>
              <a:buChar char="▻"/>
              <a:defRPr sz="1800"/>
            </a:lvl5pPr>
            <a:lvl6pPr marL="2743200" lvl="5" indent="-342900" rtl="0">
              <a:spcBef>
                <a:spcPts val="1000"/>
              </a:spcBef>
              <a:spcAft>
                <a:spcPts val="0"/>
              </a:spcAft>
              <a:buSzPts val="1800"/>
              <a:buChar char="▻"/>
              <a:defRPr sz="1800"/>
            </a:lvl6pPr>
            <a:lvl7pPr marL="3200400" lvl="6" indent="-342900" rtl="0">
              <a:spcBef>
                <a:spcPts val="1000"/>
              </a:spcBef>
              <a:spcAft>
                <a:spcPts val="0"/>
              </a:spcAft>
              <a:buSzPts val="1800"/>
              <a:buChar char="▻"/>
              <a:defRPr sz="1800"/>
            </a:lvl7pPr>
            <a:lvl8pPr marL="3657600" lvl="7" indent="-342900" rtl="0">
              <a:spcBef>
                <a:spcPts val="1000"/>
              </a:spcBef>
              <a:spcAft>
                <a:spcPts val="0"/>
              </a:spcAft>
              <a:buSzPts val="1800"/>
              <a:buChar char="▻"/>
              <a:defRPr sz="1800"/>
            </a:lvl8pPr>
            <a:lvl9pPr marL="4114800" lvl="8" indent="-342900" rtl="0">
              <a:spcBef>
                <a:spcPts val="1000"/>
              </a:spcBef>
              <a:spcAft>
                <a:spcPts val="1000"/>
              </a:spcAft>
              <a:buSzPts val="1800"/>
              <a:buChar char="▻"/>
              <a:defRPr sz="1800"/>
            </a:lvl9pPr>
          </a:lstStyle>
          <a:p/>
        </p:txBody>
      </p:sp>
      <p:sp>
        <p:nvSpPr>
          <p:cNvPr id="122" name="Google Shape;122;p7"/>
          <p:cNvSpPr txBox="1">
            <a:spLocks noGrp="1"/>
          </p:cNvSpPr>
          <p:nvPr>
            <p:ph type="body" idx="3"/>
          </p:nvPr>
        </p:nvSpPr>
        <p:spPr>
          <a:xfrm>
            <a:off x="5540650" y="1545076"/>
            <a:ext cx="2247900" cy="2709900"/>
          </a:xfrm>
          <a:prstGeom prst="rect">
            <a:avLst/>
          </a:prstGeom>
        </p:spPr>
        <p:txBody>
          <a:bodyPr spcFirstLastPara="1" wrap="square" lIns="91425" tIns="91425" rIns="91425" bIns="91425" anchor="t" anchorCtr="0">
            <a:noAutofit/>
          </a:bodyPr>
          <a:lstStyle>
            <a:lvl1pPr marL="457200" lvl="0" indent="-342900" rtl="0">
              <a:spcBef>
                <a:spcPts val="600"/>
              </a:spcBef>
              <a:spcAft>
                <a:spcPts val="0"/>
              </a:spcAft>
              <a:buSzPts val="1800"/>
              <a:buChar char="▰"/>
              <a:defRPr sz="1800"/>
            </a:lvl1pPr>
            <a:lvl2pPr marL="914400" lvl="1" indent="-342900" rtl="0">
              <a:spcBef>
                <a:spcPts val="1000"/>
              </a:spcBef>
              <a:spcAft>
                <a:spcPts val="0"/>
              </a:spcAft>
              <a:buSzPts val="1800"/>
              <a:buChar char="▻"/>
              <a:defRPr sz="1800"/>
            </a:lvl2pPr>
            <a:lvl3pPr marL="1371600" lvl="2" indent="-342900" rtl="0">
              <a:spcBef>
                <a:spcPts val="1000"/>
              </a:spcBef>
              <a:spcAft>
                <a:spcPts val="0"/>
              </a:spcAft>
              <a:buSzPts val="1800"/>
              <a:buChar char="▻"/>
              <a:defRPr sz="1800"/>
            </a:lvl3pPr>
            <a:lvl4pPr marL="1828800" lvl="3" indent="-342900" rtl="0">
              <a:spcBef>
                <a:spcPts val="1000"/>
              </a:spcBef>
              <a:spcAft>
                <a:spcPts val="0"/>
              </a:spcAft>
              <a:buSzPts val="1800"/>
              <a:buChar char="▻"/>
              <a:defRPr sz="1800"/>
            </a:lvl4pPr>
            <a:lvl5pPr marL="2286000" lvl="4" indent="-342900" rtl="0">
              <a:spcBef>
                <a:spcPts val="1000"/>
              </a:spcBef>
              <a:spcAft>
                <a:spcPts val="0"/>
              </a:spcAft>
              <a:buSzPts val="1800"/>
              <a:buChar char="▻"/>
              <a:defRPr sz="1800"/>
            </a:lvl5pPr>
            <a:lvl6pPr marL="2743200" lvl="5" indent="-342900" rtl="0">
              <a:spcBef>
                <a:spcPts val="1000"/>
              </a:spcBef>
              <a:spcAft>
                <a:spcPts val="0"/>
              </a:spcAft>
              <a:buSzPts val="1800"/>
              <a:buChar char="▻"/>
              <a:defRPr sz="1800"/>
            </a:lvl6pPr>
            <a:lvl7pPr marL="3200400" lvl="6" indent="-342900" rtl="0">
              <a:spcBef>
                <a:spcPts val="1000"/>
              </a:spcBef>
              <a:spcAft>
                <a:spcPts val="0"/>
              </a:spcAft>
              <a:buSzPts val="1800"/>
              <a:buChar char="▻"/>
              <a:defRPr sz="1800"/>
            </a:lvl7pPr>
            <a:lvl8pPr marL="3657600" lvl="7" indent="-342900" rtl="0">
              <a:spcBef>
                <a:spcPts val="1000"/>
              </a:spcBef>
              <a:spcAft>
                <a:spcPts val="0"/>
              </a:spcAft>
              <a:buSzPts val="1800"/>
              <a:buChar char="▻"/>
              <a:defRPr sz="1800"/>
            </a:lvl8pPr>
            <a:lvl9pPr marL="4114800" lvl="8" indent="-342900" rtl="0">
              <a:spcBef>
                <a:spcPts val="1000"/>
              </a:spcBef>
              <a:spcAft>
                <a:spcPts val="1000"/>
              </a:spcAft>
              <a:buSzPts val="1800"/>
              <a:buChar char="▻"/>
              <a:defRPr sz="1800"/>
            </a:lvl9pPr>
          </a:lstStyle>
          <a:p/>
        </p:txBody>
      </p:sp>
      <p:sp>
        <p:nvSpPr>
          <p:cNvPr id="123" name="Google Shape;123;p7"/>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transition>
    <p:fade thruBlk="1"/>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matchingName="Title only">
  <p:cSld name="TITLE_ONLY">
    <p:spTree>
      <p:nvGrpSpPr>
        <p:cNvPr id="1" name="Shape 124"/>
        <p:cNvGrpSpPr/>
        <p:nvPr/>
      </p:nvGrpSpPr>
      <p:grpSpPr>
        <a:xfrm>
          <a:off x="0" y="0"/>
          <a:ext cx="0" cy="0"/>
          <a:chOff x="0" y="0"/>
          <a:chExt cx="0" cy="0"/>
        </a:xfrm>
      </p:grpSpPr>
      <p:grpSp>
        <p:nvGrpSpPr>
          <p:cNvPr id="125" name="Google Shape;125;p8"/>
          <p:cNvGrpSpPr/>
          <p:nvPr/>
        </p:nvGrpSpPr>
        <p:grpSpPr>
          <a:xfrm>
            <a:off x="-4" y="40"/>
            <a:ext cx="7072430" cy="1327315"/>
            <a:chOff x="-4" y="40"/>
            <a:chExt cx="7072430" cy="1327315"/>
          </a:xfrm>
        </p:grpSpPr>
        <p:sp>
          <p:nvSpPr>
            <p:cNvPr id="126" name="Google Shape;126;p8"/>
            <p:cNvSpPr/>
            <p:nvPr/>
          </p:nvSpPr>
          <p:spPr>
            <a:xfrm>
              <a:off x="6292649" y="126425"/>
              <a:ext cx="779700" cy="259800"/>
            </a:xfrm>
            <a:prstGeom prst="triangle">
              <a:avLst>
                <a:gd name="adj" fmla="val 32425"/>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panose="02000000000000000000"/>
                <a:ea typeface="Arvo" panose="02000000000000000000"/>
                <a:cs typeface="Arvo" panose="02000000000000000000"/>
                <a:sym typeface="Arvo" panose="02000000000000000000"/>
              </a:endParaRPr>
            </a:p>
          </p:txBody>
        </p:sp>
        <p:grpSp>
          <p:nvGrpSpPr>
            <p:cNvPr id="127" name="Google Shape;127;p8"/>
            <p:cNvGrpSpPr/>
            <p:nvPr/>
          </p:nvGrpSpPr>
          <p:grpSpPr>
            <a:xfrm rot="10800000" flipH="1">
              <a:off x="3" y="40"/>
              <a:ext cx="6756168" cy="1327315"/>
              <a:chOff x="-2168138" y="330075"/>
              <a:chExt cx="8650663" cy="1699506"/>
            </a:xfrm>
          </p:grpSpPr>
          <p:sp>
            <p:nvSpPr>
              <p:cNvPr id="128" name="Google Shape;128;p8"/>
              <p:cNvSpPr/>
              <p:nvPr/>
            </p:nvSpPr>
            <p:spPr>
              <a:xfrm>
                <a:off x="-2168138" y="330081"/>
                <a:ext cx="6958200" cy="169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panose="02000000000000000000"/>
                  <a:ea typeface="Arvo" panose="02000000000000000000"/>
                  <a:cs typeface="Arvo" panose="02000000000000000000"/>
                  <a:sym typeface="Arvo" panose="02000000000000000000"/>
                </a:endParaRPr>
              </a:p>
            </p:txBody>
          </p:sp>
          <p:sp>
            <p:nvSpPr>
              <p:cNvPr id="129" name="Google Shape;129;p8"/>
              <p:cNvSpPr/>
              <p:nvPr/>
            </p:nvSpPr>
            <p:spPr>
              <a:xfrm>
                <a:off x="4783025"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panose="02000000000000000000"/>
                  <a:ea typeface="Arvo" panose="02000000000000000000"/>
                  <a:cs typeface="Arvo" panose="02000000000000000000"/>
                  <a:sym typeface="Arvo" panose="02000000000000000000"/>
                </a:endParaRPr>
              </a:p>
            </p:txBody>
          </p:sp>
        </p:grpSp>
        <p:grpSp>
          <p:nvGrpSpPr>
            <p:cNvPr id="130" name="Google Shape;130;p8"/>
            <p:cNvGrpSpPr/>
            <p:nvPr/>
          </p:nvGrpSpPr>
          <p:grpSpPr>
            <a:xfrm rot="10800000" flipH="1">
              <a:off x="-4" y="381007"/>
              <a:ext cx="7072430" cy="771744"/>
              <a:chOff x="-9092084" y="330075"/>
              <a:chExt cx="15574609" cy="1699501"/>
            </a:xfrm>
          </p:grpSpPr>
          <p:sp>
            <p:nvSpPr>
              <p:cNvPr id="131" name="Google Shape;131;p8"/>
              <p:cNvSpPr/>
              <p:nvPr/>
            </p:nvSpPr>
            <p:spPr>
              <a:xfrm>
                <a:off x="-9092084" y="330076"/>
                <a:ext cx="13882200" cy="1699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panose="02000000000000000000"/>
                  <a:ea typeface="Arvo" panose="02000000000000000000"/>
                  <a:cs typeface="Arvo" panose="02000000000000000000"/>
                  <a:sym typeface="Arvo" panose="02000000000000000000"/>
                </a:endParaRPr>
              </a:p>
            </p:txBody>
          </p:sp>
          <p:sp>
            <p:nvSpPr>
              <p:cNvPr id="132" name="Google Shape;132;p8"/>
              <p:cNvSpPr/>
              <p:nvPr/>
            </p:nvSpPr>
            <p:spPr>
              <a:xfrm>
                <a:off x="4783025" y="330075"/>
                <a:ext cx="1699500" cy="16995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panose="02000000000000000000"/>
                  <a:ea typeface="Arvo" panose="02000000000000000000"/>
                  <a:cs typeface="Arvo" panose="02000000000000000000"/>
                  <a:sym typeface="Arvo" panose="02000000000000000000"/>
                </a:endParaRPr>
              </a:p>
            </p:txBody>
          </p:sp>
        </p:grpSp>
      </p:grpSp>
      <p:grpSp>
        <p:nvGrpSpPr>
          <p:cNvPr id="133" name="Google Shape;133;p8"/>
          <p:cNvGrpSpPr/>
          <p:nvPr/>
        </p:nvGrpSpPr>
        <p:grpSpPr>
          <a:xfrm>
            <a:off x="6946842" y="4472723"/>
            <a:ext cx="2202830" cy="670795"/>
            <a:chOff x="5575242" y="4472723"/>
            <a:chExt cx="2202830" cy="670795"/>
          </a:xfrm>
        </p:grpSpPr>
        <p:sp>
          <p:nvSpPr>
            <p:cNvPr id="134" name="Google Shape;134;p8"/>
            <p:cNvSpPr/>
            <p:nvPr/>
          </p:nvSpPr>
          <p:spPr>
            <a:xfrm rot="10800000">
              <a:off x="5575242" y="4948334"/>
              <a:ext cx="394200" cy="131400"/>
            </a:xfrm>
            <a:prstGeom prst="triangle">
              <a:avLst>
                <a:gd name="adj" fmla="val 3242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35" name="Google Shape;135;p8"/>
            <p:cNvGrpSpPr/>
            <p:nvPr/>
          </p:nvGrpSpPr>
          <p:grpSpPr>
            <a:xfrm flipH="1">
              <a:off x="5734850" y="4472723"/>
              <a:ext cx="2040837" cy="670795"/>
              <a:chOff x="1297954" y="330075"/>
              <a:chExt cx="5169293" cy="1699506"/>
            </a:xfrm>
          </p:grpSpPr>
          <p:sp>
            <p:nvSpPr>
              <p:cNvPr id="136" name="Google Shape;136;p8"/>
              <p:cNvSpPr/>
              <p:nvPr/>
            </p:nvSpPr>
            <p:spPr>
              <a:xfrm>
                <a:off x="1297954" y="330081"/>
                <a:ext cx="3476700" cy="169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7" name="Google Shape;137;p8"/>
              <p:cNvSpPr/>
              <p:nvPr/>
            </p:nvSpPr>
            <p:spPr>
              <a:xfrm>
                <a:off x="4767747"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38" name="Google Shape;138;p8"/>
            <p:cNvGrpSpPr/>
            <p:nvPr/>
          </p:nvGrpSpPr>
          <p:grpSpPr>
            <a:xfrm flipH="1">
              <a:off x="5578209" y="4646738"/>
              <a:ext cx="2199863" cy="304563"/>
              <a:chOff x="-5827153" y="330075"/>
              <a:chExt cx="12276019" cy="1699569"/>
            </a:xfrm>
          </p:grpSpPr>
          <p:sp>
            <p:nvSpPr>
              <p:cNvPr id="139" name="Google Shape;139;p8"/>
              <p:cNvSpPr/>
              <p:nvPr/>
            </p:nvSpPr>
            <p:spPr>
              <a:xfrm>
                <a:off x="-5827153" y="330144"/>
                <a:ext cx="10612200" cy="16995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0" name="Google Shape;140;p8"/>
              <p:cNvSpPr/>
              <p:nvPr/>
            </p:nvSpPr>
            <p:spPr>
              <a:xfrm>
                <a:off x="4749366" y="330075"/>
                <a:ext cx="1699500" cy="16995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sp>
        <p:nvSpPr>
          <p:cNvPr id="141" name="Google Shape;141;p8"/>
          <p:cNvSpPr txBox="1">
            <a:spLocks noGrp="1"/>
          </p:cNvSpPr>
          <p:nvPr>
            <p:ph type="title"/>
          </p:nvPr>
        </p:nvSpPr>
        <p:spPr>
          <a:xfrm>
            <a:off x="814275" y="392575"/>
            <a:ext cx="5258400" cy="766200"/>
          </a:xfrm>
          <a:prstGeom prst="rect">
            <a:avLst/>
          </a:prstGeom>
        </p:spPr>
        <p:txBody>
          <a:bodyPr spcFirstLastPara="1" wrap="square" lIns="91425" tIns="91425" rIns="91425" bIns="91425" anchor="ctr"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lang="vi-VN"/>
          </a:p>
        </p:txBody>
      </p:sp>
      <p:sp>
        <p:nvSpPr>
          <p:cNvPr id="142" name="Google Shape;142;p8"/>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transition>
    <p:fade thruBlk="1"/>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43"/>
        <p:cNvGrpSpPr/>
        <p:nvPr/>
      </p:nvGrpSpPr>
      <p:grpSpPr>
        <a:xfrm>
          <a:off x="0" y="0"/>
          <a:ext cx="0" cy="0"/>
          <a:chOff x="0" y="0"/>
          <a:chExt cx="0" cy="0"/>
        </a:xfrm>
      </p:grpSpPr>
      <p:grpSp>
        <p:nvGrpSpPr>
          <p:cNvPr id="144" name="Google Shape;144;p9"/>
          <p:cNvGrpSpPr/>
          <p:nvPr/>
        </p:nvGrpSpPr>
        <p:grpSpPr>
          <a:xfrm>
            <a:off x="2466138" y="4472723"/>
            <a:ext cx="6686825" cy="670795"/>
            <a:chOff x="5589288" y="4472723"/>
            <a:chExt cx="6686825" cy="670795"/>
          </a:xfrm>
        </p:grpSpPr>
        <p:sp>
          <p:nvSpPr>
            <p:cNvPr id="145" name="Google Shape;145;p9"/>
            <p:cNvSpPr/>
            <p:nvPr/>
          </p:nvSpPr>
          <p:spPr>
            <a:xfrm rot="10800000">
              <a:off x="5589288" y="4948334"/>
              <a:ext cx="394200" cy="131400"/>
            </a:xfrm>
            <a:prstGeom prst="triangle">
              <a:avLst>
                <a:gd name="adj" fmla="val 3242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46" name="Google Shape;146;p9"/>
            <p:cNvGrpSpPr/>
            <p:nvPr/>
          </p:nvGrpSpPr>
          <p:grpSpPr>
            <a:xfrm flipH="1">
              <a:off x="5748896" y="4472723"/>
              <a:ext cx="6527217" cy="670795"/>
              <a:chOff x="-10101302" y="330075"/>
              <a:chExt cx="16532971" cy="1699506"/>
            </a:xfrm>
          </p:grpSpPr>
          <p:sp>
            <p:nvSpPr>
              <p:cNvPr id="147" name="Google Shape;147;p9"/>
              <p:cNvSpPr/>
              <p:nvPr/>
            </p:nvSpPr>
            <p:spPr>
              <a:xfrm>
                <a:off x="-10101302" y="330081"/>
                <a:ext cx="14846400" cy="169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8" name="Google Shape;148;p9"/>
              <p:cNvSpPr/>
              <p:nvPr/>
            </p:nvSpPr>
            <p:spPr>
              <a:xfrm>
                <a:off x="4732169"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49" name="Google Shape;149;p9"/>
            <p:cNvGrpSpPr/>
            <p:nvPr/>
          </p:nvGrpSpPr>
          <p:grpSpPr>
            <a:xfrm flipH="1">
              <a:off x="5592255" y="4646738"/>
              <a:ext cx="6682918" cy="304563"/>
              <a:chOff x="-30922586" y="330075"/>
              <a:chExt cx="37293070" cy="1699569"/>
            </a:xfrm>
          </p:grpSpPr>
          <p:sp>
            <p:nvSpPr>
              <p:cNvPr id="150" name="Google Shape;150;p9"/>
              <p:cNvSpPr/>
              <p:nvPr/>
            </p:nvSpPr>
            <p:spPr>
              <a:xfrm>
                <a:off x="-30922586" y="330144"/>
                <a:ext cx="35588100" cy="16995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1" name="Google Shape;151;p9"/>
              <p:cNvSpPr/>
              <p:nvPr/>
            </p:nvSpPr>
            <p:spPr>
              <a:xfrm>
                <a:off x="4670984" y="330075"/>
                <a:ext cx="1699500" cy="16995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sp>
        <p:nvSpPr>
          <p:cNvPr id="152" name="Google Shape;152;p9"/>
          <p:cNvSpPr txBox="1">
            <a:spLocks noGrp="1"/>
          </p:cNvSpPr>
          <p:nvPr>
            <p:ph type="body" idx="1"/>
          </p:nvPr>
        </p:nvSpPr>
        <p:spPr>
          <a:xfrm>
            <a:off x="2682800" y="4636500"/>
            <a:ext cx="6004200" cy="315600"/>
          </a:xfrm>
          <a:prstGeom prst="rect">
            <a:avLst/>
          </a:prstGeom>
        </p:spPr>
        <p:txBody>
          <a:bodyPr spcFirstLastPara="1" wrap="square" lIns="91425" tIns="91425" rIns="91425" bIns="91425" anchor="ctr" anchorCtr="0">
            <a:noAutofit/>
          </a:bodyPr>
          <a:lstStyle>
            <a:lvl1pPr marL="457200" lvl="0" indent="-228600">
              <a:spcBef>
                <a:spcPts val="0"/>
              </a:spcBef>
              <a:spcAft>
                <a:spcPts val="0"/>
              </a:spcAft>
              <a:buSzPts val="1300"/>
              <a:buNone/>
              <a:defRPr sz="1300"/>
            </a:lvl1pPr>
          </a:lstStyle>
          <a:p/>
        </p:txBody>
      </p:sp>
      <p:sp>
        <p:nvSpPr>
          <p:cNvPr id="153" name="Google Shape;153;p9"/>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grpSp>
        <p:nvGrpSpPr>
          <p:cNvPr id="154" name="Google Shape;154;p9"/>
          <p:cNvGrpSpPr/>
          <p:nvPr/>
        </p:nvGrpSpPr>
        <p:grpSpPr>
          <a:xfrm rot="10800000">
            <a:off x="-8" y="-2"/>
            <a:ext cx="2202830" cy="670795"/>
            <a:chOff x="5575242" y="4472723"/>
            <a:chExt cx="2202830" cy="670795"/>
          </a:xfrm>
        </p:grpSpPr>
        <p:sp>
          <p:nvSpPr>
            <p:cNvPr id="155" name="Google Shape;155;p9"/>
            <p:cNvSpPr/>
            <p:nvPr/>
          </p:nvSpPr>
          <p:spPr>
            <a:xfrm rot="10800000">
              <a:off x="5575242" y="4948334"/>
              <a:ext cx="394200" cy="131400"/>
            </a:xfrm>
            <a:prstGeom prst="triangle">
              <a:avLst>
                <a:gd name="adj" fmla="val 32425"/>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56" name="Google Shape;156;p9"/>
            <p:cNvGrpSpPr/>
            <p:nvPr/>
          </p:nvGrpSpPr>
          <p:grpSpPr>
            <a:xfrm flipH="1">
              <a:off x="5734850" y="4472723"/>
              <a:ext cx="2040837" cy="670795"/>
              <a:chOff x="1297954" y="330075"/>
              <a:chExt cx="5169293" cy="1699506"/>
            </a:xfrm>
          </p:grpSpPr>
          <p:sp>
            <p:nvSpPr>
              <p:cNvPr id="157" name="Google Shape;157;p9"/>
              <p:cNvSpPr/>
              <p:nvPr/>
            </p:nvSpPr>
            <p:spPr>
              <a:xfrm>
                <a:off x="1297954" y="330081"/>
                <a:ext cx="3476700" cy="169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8" name="Google Shape;158;p9"/>
              <p:cNvSpPr/>
              <p:nvPr/>
            </p:nvSpPr>
            <p:spPr>
              <a:xfrm>
                <a:off x="4767747"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59" name="Google Shape;159;p9"/>
            <p:cNvGrpSpPr/>
            <p:nvPr/>
          </p:nvGrpSpPr>
          <p:grpSpPr>
            <a:xfrm flipH="1">
              <a:off x="5578209" y="4646738"/>
              <a:ext cx="2199863" cy="304563"/>
              <a:chOff x="-5827153" y="330075"/>
              <a:chExt cx="12276019" cy="1699569"/>
            </a:xfrm>
          </p:grpSpPr>
          <p:sp>
            <p:nvSpPr>
              <p:cNvPr id="160" name="Google Shape;160;p9"/>
              <p:cNvSpPr/>
              <p:nvPr/>
            </p:nvSpPr>
            <p:spPr>
              <a:xfrm>
                <a:off x="-5827153" y="330144"/>
                <a:ext cx="10612200" cy="1699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1" name="Google Shape;161;p9"/>
              <p:cNvSpPr/>
              <p:nvPr/>
            </p:nvSpPr>
            <p:spPr>
              <a:xfrm>
                <a:off x="4749366" y="330075"/>
                <a:ext cx="1699500" cy="16995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spTree>
  </p:cSld>
  <p:clrMapOvr>
    <a:masterClrMapping/>
  </p:clrMapOvr>
  <p:transition>
    <p:fade thruBlk="1"/>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blank" matchingName="Blank">
  <p:cSld name="BLANK">
    <p:spTree>
      <p:nvGrpSpPr>
        <p:cNvPr id="1" name="Shape 162"/>
        <p:cNvGrpSpPr/>
        <p:nvPr/>
      </p:nvGrpSpPr>
      <p:grpSpPr>
        <a:xfrm>
          <a:off x="0" y="0"/>
          <a:ext cx="0" cy="0"/>
          <a:chOff x="0" y="0"/>
          <a:chExt cx="0" cy="0"/>
        </a:xfrm>
      </p:grpSpPr>
      <p:grpSp>
        <p:nvGrpSpPr>
          <p:cNvPr id="163" name="Google Shape;163;p10"/>
          <p:cNvGrpSpPr/>
          <p:nvPr/>
        </p:nvGrpSpPr>
        <p:grpSpPr>
          <a:xfrm rot="10800000">
            <a:off x="-8" y="-2"/>
            <a:ext cx="2202830" cy="670795"/>
            <a:chOff x="5575242" y="4472723"/>
            <a:chExt cx="2202830" cy="670795"/>
          </a:xfrm>
        </p:grpSpPr>
        <p:sp>
          <p:nvSpPr>
            <p:cNvPr id="164" name="Google Shape;164;p10"/>
            <p:cNvSpPr/>
            <p:nvPr/>
          </p:nvSpPr>
          <p:spPr>
            <a:xfrm rot="10800000">
              <a:off x="5575242" y="4948334"/>
              <a:ext cx="394200" cy="131400"/>
            </a:xfrm>
            <a:prstGeom prst="triangle">
              <a:avLst>
                <a:gd name="adj" fmla="val 32425"/>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65" name="Google Shape;165;p10"/>
            <p:cNvGrpSpPr/>
            <p:nvPr/>
          </p:nvGrpSpPr>
          <p:grpSpPr>
            <a:xfrm flipH="1">
              <a:off x="5734850" y="4472723"/>
              <a:ext cx="2040837" cy="670795"/>
              <a:chOff x="1297954" y="330075"/>
              <a:chExt cx="5169293" cy="1699506"/>
            </a:xfrm>
          </p:grpSpPr>
          <p:sp>
            <p:nvSpPr>
              <p:cNvPr id="166" name="Google Shape;166;p10"/>
              <p:cNvSpPr/>
              <p:nvPr/>
            </p:nvSpPr>
            <p:spPr>
              <a:xfrm>
                <a:off x="1297954" y="330081"/>
                <a:ext cx="3476700" cy="169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7" name="Google Shape;167;p10"/>
              <p:cNvSpPr/>
              <p:nvPr/>
            </p:nvSpPr>
            <p:spPr>
              <a:xfrm>
                <a:off x="4767747"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68" name="Google Shape;168;p10"/>
            <p:cNvGrpSpPr/>
            <p:nvPr/>
          </p:nvGrpSpPr>
          <p:grpSpPr>
            <a:xfrm flipH="1">
              <a:off x="5578209" y="4646738"/>
              <a:ext cx="2199863" cy="304563"/>
              <a:chOff x="-5827153" y="330075"/>
              <a:chExt cx="12276019" cy="1699569"/>
            </a:xfrm>
          </p:grpSpPr>
          <p:sp>
            <p:nvSpPr>
              <p:cNvPr id="169" name="Google Shape;169;p10"/>
              <p:cNvSpPr/>
              <p:nvPr/>
            </p:nvSpPr>
            <p:spPr>
              <a:xfrm>
                <a:off x="-5827153" y="330144"/>
                <a:ext cx="10612200" cy="1699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0" name="Google Shape;170;p10"/>
              <p:cNvSpPr/>
              <p:nvPr/>
            </p:nvSpPr>
            <p:spPr>
              <a:xfrm>
                <a:off x="4749366" y="330075"/>
                <a:ext cx="1699500" cy="16995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171" name="Google Shape;171;p10"/>
          <p:cNvGrpSpPr/>
          <p:nvPr/>
        </p:nvGrpSpPr>
        <p:grpSpPr>
          <a:xfrm>
            <a:off x="6946842" y="4472723"/>
            <a:ext cx="2202830" cy="670795"/>
            <a:chOff x="5575242" y="4472723"/>
            <a:chExt cx="2202830" cy="670795"/>
          </a:xfrm>
        </p:grpSpPr>
        <p:sp>
          <p:nvSpPr>
            <p:cNvPr id="172" name="Google Shape;172;p10"/>
            <p:cNvSpPr/>
            <p:nvPr/>
          </p:nvSpPr>
          <p:spPr>
            <a:xfrm rot="10800000">
              <a:off x="5575242" y="4948334"/>
              <a:ext cx="394200" cy="131400"/>
            </a:xfrm>
            <a:prstGeom prst="triangle">
              <a:avLst>
                <a:gd name="adj" fmla="val 3242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73" name="Google Shape;173;p10"/>
            <p:cNvGrpSpPr/>
            <p:nvPr/>
          </p:nvGrpSpPr>
          <p:grpSpPr>
            <a:xfrm flipH="1">
              <a:off x="5734850" y="4472723"/>
              <a:ext cx="2040837" cy="670795"/>
              <a:chOff x="1297954" y="330075"/>
              <a:chExt cx="5169293" cy="1699506"/>
            </a:xfrm>
          </p:grpSpPr>
          <p:sp>
            <p:nvSpPr>
              <p:cNvPr id="174" name="Google Shape;174;p10"/>
              <p:cNvSpPr/>
              <p:nvPr/>
            </p:nvSpPr>
            <p:spPr>
              <a:xfrm>
                <a:off x="1297954" y="330081"/>
                <a:ext cx="3476700" cy="169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5" name="Google Shape;175;p10"/>
              <p:cNvSpPr/>
              <p:nvPr/>
            </p:nvSpPr>
            <p:spPr>
              <a:xfrm>
                <a:off x="4767747"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76" name="Google Shape;176;p10"/>
            <p:cNvGrpSpPr/>
            <p:nvPr/>
          </p:nvGrpSpPr>
          <p:grpSpPr>
            <a:xfrm flipH="1">
              <a:off x="5578209" y="4646738"/>
              <a:ext cx="2199863" cy="304563"/>
              <a:chOff x="-5827153" y="330075"/>
              <a:chExt cx="12276019" cy="1699569"/>
            </a:xfrm>
          </p:grpSpPr>
          <p:sp>
            <p:nvSpPr>
              <p:cNvPr id="177" name="Google Shape;177;p10"/>
              <p:cNvSpPr/>
              <p:nvPr/>
            </p:nvSpPr>
            <p:spPr>
              <a:xfrm>
                <a:off x="-5827153" y="330144"/>
                <a:ext cx="10612200" cy="16995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8" name="Google Shape;178;p10"/>
              <p:cNvSpPr/>
              <p:nvPr/>
            </p:nvSpPr>
            <p:spPr>
              <a:xfrm>
                <a:off x="4749366" y="330075"/>
                <a:ext cx="1699500" cy="16995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sp>
        <p:nvSpPr>
          <p:cNvPr id="179" name="Google Shape;179;p10"/>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transition>
    <p:fade thruBlk="1"/>
  </p:transition>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0"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814275" y="392575"/>
            <a:ext cx="5258400" cy="766200"/>
          </a:xfrm>
          <a:prstGeom prst="rect">
            <a:avLst/>
          </a:prstGeom>
          <a:noFill/>
          <a:ln>
            <a:noFill/>
          </a:ln>
        </p:spPr>
        <p:txBody>
          <a:bodyPr spcFirstLastPara="1" wrap="square" lIns="91425" tIns="91425" rIns="91425" bIns="91425" anchor="ctr" anchorCtr="0">
            <a:noAutofit/>
          </a:bodyPr>
          <a:lstStyle>
            <a:lvl1pPr lvl="0">
              <a:spcBef>
                <a:spcPts val="0"/>
              </a:spcBef>
              <a:spcAft>
                <a:spcPts val="0"/>
              </a:spcAft>
              <a:buClr>
                <a:schemeClr val="lt1"/>
              </a:buClr>
              <a:buSzPts val="2000"/>
              <a:buFont typeface="Roboto Condensed" panose="02000000000000000000"/>
              <a:buNone/>
              <a:defRPr sz="2000" b="1">
                <a:solidFill>
                  <a:schemeClr val="lt1"/>
                </a:solidFill>
                <a:latin typeface="Roboto Condensed" panose="02000000000000000000"/>
                <a:ea typeface="Roboto Condensed" panose="02000000000000000000"/>
                <a:cs typeface="Roboto Condensed" panose="02000000000000000000"/>
                <a:sym typeface="Roboto Condensed" panose="02000000000000000000"/>
              </a:defRPr>
            </a:lvl1pPr>
            <a:lvl2pPr lvl="1">
              <a:spcBef>
                <a:spcPts val="0"/>
              </a:spcBef>
              <a:spcAft>
                <a:spcPts val="0"/>
              </a:spcAft>
              <a:buClr>
                <a:schemeClr val="lt1"/>
              </a:buClr>
              <a:buSzPts val="2000"/>
              <a:buFont typeface="Roboto Condensed" panose="02000000000000000000"/>
              <a:buNone/>
              <a:defRPr sz="2000" b="1">
                <a:solidFill>
                  <a:schemeClr val="lt1"/>
                </a:solidFill>
                <a:latin typeface="Roboto Condensed" panose="02000000000000000000"/>
                <a:ea typeface="Roboto Condensed" panose="02000000000000000000"/>
                <a:cs typeface="Roboto Condensed" panose="02000000000000000000"/>
                <a:sym typeface="Roboto Condensed" panose="02000000000000000000"/>
              </a:defRPr>
            </a:lvl2pPr>
            <a:lvl3pPr lvl="2">
              <a:spcBef>
                <a:spcPts val="0"/>
              </a:spcBef>
              <a:spcAft>
                <a:spcPts val="0"/>
              </a:spcAft>
              <a:buClr>
                <a:schemeClr val="lt1"/>
              </a:buClr>
              <a:buSzPts val="2000"/>
              <a:buFont typeface="Roboto Condensed" panose="02000000000000000000"/>
              <a:buNone/>
              <a:defRPr sz="2000" b="1">
                <a:solidFill>
                  <a:schemeClr val="lt1"/>
                </a:solidFill>
                <a:latin typeface="Roboto Condensed" panose="02000000000000000000"/>
                <a:ea typeface="Roboto Condensed" panose="02000000000000000000"/>
                <a:cs typeface="Roboto Condensed" panose="02000000000000000000"/>
                <a:sym typeface="Roboto Condensed" panose="02000000000000000000"/>
              </a:defRPr>
            </a:lvl3pPr>
            <a:lvl4pPr lvl="3">
              <a:spcBef>
                <a:spcPts val="0"/>
              </a:spcBef>
              <a:spcAft>
                <a:spcPts val="0"/>
              </a:spcAft>
              <a:buClr>
                <a:schemeClr val="lt1"/>
              </a:buClr>
              <a:buSzPts val="2000"/>
              <a:buFont typeface="Roboto Condensed" panose="02000000000000000000"/>
              <a:buNone/>
              <a:defRPr sz="2000" b="1">
                <a:solidFill>
                  <a:schemeClr val="lt1"/>
                </a:solidFill>
                <a:latin typeface="Roboto Condensed" panose="02000000000000000000"/>
                <a:ea typeface="Roboto Condensed" panose="02000000000000000000"/>
                <a:cs typeface="Roboto Condensed" panose="02000000000000000000"/>
                <a:sym typeface="Roboto Condensed" panose="02000000000000000000"/>
              </a:defRPr>
            </a:lvl4pPr>
            <a:lvl5pPr lvl="4">
              <a:spcBef>
                <a:spcPts val="0"/>
              </a:spcBef>
              <a:spcAft>
                <a:spcPts val="0"/>
              </a:spcAft>
              <a:buClr>
                <a:schemeClr val="lt1"/>
              </a:buClr>
              <a:buSzPts val="2000"/>
              <a:buFont typeface="Roboto Condensed" panose="02000000000000000000"/>
              <a:buNone/>
              <a:defRPr sz="2000" b="1">
                <a:solidFill>
                  <a:schemeClr val="lt1"/>
                </a:solidFill>
                <a:latin typeface="Roboto Condensed" panose="02000000000000000000"/>
                <a:ea typeface="Roboto Condensed" panose="02000000000000000000"/>
                <a:cs typeface="Roboto Condensed" panose="02000000000000000000"/>
                <a:sym typeface="Roboto Condensed" panose="02000000000000000000"/>
              </a:defRPr>
            </a:lvl5pPr>
            <a:lvl6pPr lvl="5">
              <a:spcBef>
                <a:spcPts val="0"/>
              </a:spcBef>
              <a:spcAft>
                <a:spcPts val="0"/>
              </a:spcAft>
              <a:buClr>
                <a:schemeClr val="lt1"/>
              </a:buClr>
              <a:buSzPts val="2000"/>
              <a:buFont typeface="Roboto Condensed" panose="02000000000000000000"/>
              <a:buNone/>
              <a:defRPr sz="2000" b="1">
                <a:solidFill>
                  <a:schemeClr val="lt1"/>
                </a:solidFill>
                <a:latin typeface="Roboto Condensed" panose="02000000000000000000"/>
                <a:ea typeface="Roboto Condensed" panose="02000000000000000000"/>
                <a:cs typeface="Roboto Condensed" panose="02000000000000000000"/>
                <a:sym typeface="Roboto Condensed" panose="02000000000000000000"/>
              </a:defRPr>
            </a:lvl6pPr>
            <a:lvl7pPr lvl="6">
              <a:spcBef>
                <a:spcPts val="0"/>
              </a:spcBef>
              <a:spcAft>
                <a:spcPts val="0"/>
              </a:spcAft>
              <a:buClr>
                <a:schemeClr val="lt1"/>
              </a:buClr>
              <a:buSzPts val="2000"/>
              <a:buFont typeface="Roboto Condensed" panose="02000000000000000000"/>
              <a:buNone/>
              <a:defRPr sz="2000" b="1">
                <a:solidFill>
                  <a:schemeClr val="lt1"/>
                </a:solidFill>
                <a:latin typeface="Roboto Condensed" panose="02000000000000000000"/>
                <a:ea typeface="Roboto Condensed" panose="02000000000000000000"/>
                <a:cs typeface="Roboto Condensed" panose="02000000000000000000"/>
                <a:sym typeface="Roboto Condensed" panose="02000000000000000000"/>
              </a:defRPr>
            </a:lvl7pPr>
            <a:lvl8pPr lvl="7">
              <a:spcBef>
                <a:spcPts val="0"/>
              </a:spcBef>
              <a:spcAft>
                <a:spcPts val="0"/>
              </a:spcAft>
              <a:buClr>
                <a:schemeClr val="lt1"/>
              </a:buClr>
              <a:buSzPts val="2000"/>
              <a:buFont typeface="Roboto Condensed" panose="02000000000000000000"/>
              <a:buNone/>
              <a:defRPr sz="2000" b="1">
                <a:solidFill>
                  <a:schemeClr val="lt1"/>
                </a:solidFill>
                <a:latin typeface="Roboto Condensed" panose="02000000000000000000"/>
                <a:ea typeface="Roboto Condensed" panose="02000000000000000000"/>
                <a:cs typeface="Roboto Condensed" panose="02000000000000000000"/>
                <a:sym typeface="Roboto Condensed" panose="02000000000000000000"/>
              </a:defRPr>
            </a:lvl8pPr>
            <a:lvl9pPr lvl="8">
              <a:spcBef>
                <a:spcPts val="0"/>
              </a:spcBef>
              <a:spcAft>
                <a:spcPts val="0"/>
              </a:spcAft>
              <a:buClr>
                <a:schemeClr val="lt1"/>
              </a:buClr>
              <a:buSzPts val="2000"/>
              <a:buFont typeface="Roboto Condensed" panose="02000000000000000000"/>
              <a:buNone/>
              <a:defRPr sz="2000" b="1">
                <a:solidFill>
                  <a:schemeClr val="lt1"/>
                </a:solidFill>
                <a:latin typeface="Roboto Condensed" panose="02000000000000000000"/>
                <a:ea typeface="Roboto Condensed" panose="02000000000000000000"/>
                <a:cs typeface="Roboto Condensed" panose="02000000000000000000"/>
                <a:sym typeface="Roboto Condensed" panose="02000000000000000000"/>
              </a:defRPr>
            </a:lvl9pPr>
          </a:lstStyle>
          <a:p>
            <a:r>
              <a:rPr lang="vi-VN"/>
              <a:t>title</a:t>
            </a:r>
            <a:endParaRPr lang="vi-VN"/>
          </a:p>
        </p:txBody>
      </p:sp>
      <p:sp>
        <p:nvSpPr>
          <p:cNvPr id="7" name="Google Shape;7;p1"/>
          <p:cNvSpPr txBox="1">
            <a:spLocks noGrp="1"/>
          </p:cNvSpPr>
          <p:nvPr>
            <p:ph type="body" idx="1"/>
          </p:nvPr>
        </p:nvSpPr>
        <p:spPr>
          <a:xfrm>
            <a:off x="814275" y="1327350"/>
            <a:ext cx="6132600" cy="3145500"/>
          </a:xfrm>
          <a:prstGeom prst="rect">
            <a:avLst/>
          </a:prstGeom>
          <a:noFill/>
          <a:ln>
            <a:noFill/>
          </a:ln>
        </p:spPr>
        <p:txBody>
          <a:bodyPr spcFirstLastPara="1" wrap="square" lIns="91425" tIns="91425" rIns="91425" bIns="91425" anchor="ctr" anchorCtr="0">
            <a:noAutofit/>
          </a:bodyPr>
          <a:lstStyle>
            <a:lvl1pPr marL="457200" lvl="0" indent="-381000">
              <a:spcBef>
                <a:spcPts val="600"/>
              </a:spcBef>
              <a:spcAft>
                <a:spcPts val="0"/>
              </a:spcAft>
              <a:buClr>
                <a:schemeClr val="accent4"/>
              </a:buClr>
              <a:buSzPts val="2400"/>
              <a:buFont typeface="Roboto Condensed Light" panose="02000000000000000000"/>
              <a:buChar char="▰"/>
              <a:defRPr sz="2400">
                <a:solidFill>
                  <a:schemeClr val="dk1"/>
                </a:solidFill>
                <a:latin typeface="Roboto Condensed Light" panose="02000000000000000000"/>
                <a:ea typeface="Roboto Condensed Light" panose="02000000000000000000"/>
                <a:cs typeface="Roboto Condensed Light" panose="02000000000000000000"/>
                <a:sym typeface="Roboto Condensed Light" panose="02000000000000000000"/>
              </a:defRPr>
            </a:lvl1pPr>
            <a:lvl2pPr marL="914400" lvl="1" indent="-381000">
              <a:spcBef>
                <a:spcPts val="1000"/>
              </a:spcBef>
              <a:spcAft>
                <a:spcPts val="0"/>
              </a:spcAft>
              <a:buClr>
                <a:schemeClr val="accent4"/>
              </a:buClr>
              <a:buSzPts val="2400"/>
              <a:buFont typeface="Roboto Condensed Light" panose="02000000000000000000"/>
              <a:buChar char="▻"/>
              <a:defRPr sz="2400">
                <a:solidFill>
                  <a:schemeClr val="dk1"/>
                </a:solidFill>
                <a:latin typeface="Roboto Condensed Light" panose="02000000000000000000"/>
                <a:ea typeface="Roboto Condensed Light" panose="02000000000000000000"/>
                <a:cs typeface="Roboto Condensed Light" panose="02000000000000000000"/>
                <a:sym typeface="Roboto Condensed Light" panose="02000000000000000000"/>
              </a:defRPr>
            </a:lvl2pPr>
            <a:lvl3pPr marL="1371600" lvl="2" indent="-381000">
              <a:spcBef>
                <a:spcPts val="1000"/>
              </a:spcBef>
              <a:spcAft>
                <a:spcPts val="0"/>
              </a:spcAft>
              <a:buClr>
                <a:schemeClr val="accent4"/>
              </a:buClr>
              <a:buSzPts val="2400"/>
              <a:buFont typeface="Roboto Condensed Light" panose="02000000000000000000"/>
              <a:buChar char="▻"/>
              <a:defRPr sz="2400">
                <a:solidFill>
                  <a:schemeClr val="dk1"/>
                </a:solidFill>
                <a:latin typeface="Roboto Condensed Light" panose="02000000000000000000"/>
                <a:ea typeface="Roboto Condensed Light" panose="02000000000000000000"/>
                <a:cs typeface="Roboto Condensed Light" panose="02000000000000000000"/>
                <a:sym typeface="Roboto Condensed Light" panose="02000000000000000000"/>
              </a:defRPr>
            </a:lvl3pPr>
            <a:lvl4pPr marL="1828800" lvl="3" indent="-381000">
              <a:spcBef>
                <a:spcPts val="1000"/>
              </a:spcBef>
              <a:spcAft>
                <a:spcPts val="0"/>
              </a:spcAft>
              <a:buClr>
                <a:schemeClr val="accent4"/>
              </a:buClr>
              <a:buSzPts val="2400"/>
              <a:buFont typeface="Roboto Condensed Light" panose="02000000000000000000"/>
              <a:buChar char="▻"/>
              <a:defRPr sz="2400">
                <a:solidFill>
                  <a:schemeClr val="dk1"/>
                </a:solidFill>
                <a:latin typeface="Roboto Condensed Light" panose="02000000000000000000"/>
                <a:ea typeface="Roboto Condensed Light" panose="02000000000000000000"/>
                <a:cs typeface="Roboto Condensed Light" panose="02000000000000000000"/>
                <a:sym typeface="Roboto Condensed Light" panose="02000000000000000000"/>
              </a:defRPr>
            </a:lvl4pPr>
            <a:lvl5pPr marL="2286000" lvl="4" indent="-381000">
              <a:spcBef>
                <a:spcPts val="1000"/>
              </a:spcBef>
              <a:spcAft>
                <a:spcPts val="0"/>
              </a:spcAft>
              <a:buClr>
                <a:schemeClr val="accent4"/>
              </a:buClr>
              <a:buSzPts val="2400"/>
              <a:buFont typeface="Roboto Condensed Light" panose="02000000000000000000"/>
              <a:buChar char="▻"/>
              <a:defRPr sz="2400">
                <a:solidFill>
                  <a:schemeClr val="dk1"/>
                </a:solidFill>
                <a:latin typeface="Roboto Condensed Light" panose="02000000000000000000"/>
                <a:ea typeface="Roboto Condensed Light" panose="02000000000000000000"/>
                <a:cs typeface="Roboto Condensed Light" panose="02000000000000000000"/>
                <a:sym typeface="Roboto Condensed Light" panose="02000000000000000000"/>
              </a:defRPr>
            </a:lvl5pPr>
            <a:lvl6pPr marL="2743200" lvl="5" indent="-381000">
              <a:spcBef>
                <a:spcPts val="1000"/>
              </a:spcBef>
              <a:spcAft>
                <a:spcPts val="0"/>
              </a:spcAft>
              <a:buClr>
                <a:schemeClr val="accent4"/>
              </a:buClr>
              <a:buSzPts val="2400"/>
              <a:buFont typeface="Roboto Condensed Light" panose="02000000000000000000"/>
              <a:buChar char="▻"/>
              <a:defRPr sz="2400">
                <a:solidFill>
                  <a:schemeClr val="dk1"/>
                </a:solidFill>
                <a:latin typeface="Roboto Condensed Light" panose="02000000000000000000"/>
                <a:ea typeface="Roboto Condensed Light" panose="02000000000000000000"/>
                <a:cs typeface="Roboto Condensed Light" panose="02000000000000000000"/>
                <a:sym typeface="Roboto Condensed Light" panose="02000000000000000000"/>
              </a:defRPr>
            </a:lvl6pPr>
            <a:lvl7pPr marL="3200400" lvl="6" indent="-381000">
              <a:spcBef>
                <a:spcPts val="1000"/>
              </a:spcBef>
              <a:spcAft>
                <a:spcPts val="0"/>
              </a:spcAft>
              <a:buClr>
                <a:schemeClr val="accent4"/>
              </a:buClr>
              <a:buSzPts val="2400"/>
              <a:buFont typeface="Roboto Condensed Light" panose="02000000000000000000"/>
              <a:buChar char="▻"/>
              <a:defRPr sz="2400">
                <a:solidFill>
                  <a:schemeClr val="dk1"/>
                </a:solidFill>
                <a:latin typeface="Roboto Condensed Light" panose="02000000000000000000"/>
                <a:ea typeface="Roboto Condensed Light" panose="02000000000000000000"/>
                <a:cs typeface="Roboto Condensed Light" panose="02000000000000000000"/>
                <a:sym typeface="Roboto Condensed Light" panose="02000000000000000000"/>
              </a:defRPr>
            </a:lvl7pPr>
            <a:lvl8pPr marL="3657600" lvl="7" indent="-381000">
              <a:spcBef>
                <a:spcPts val="1000"/>
              </a:spcBef>
              <a:spcAft>
                <a:spcPts val="0"/>
              </a:spcAft>
              <a:buClr>
                <a:schemeClr val="accent4"/>
              </a:buClr>
              <a:buSzPts val="2400"/>
              <a:buFont typeface="Roboto Condensed Light" panose="02000000000000000000"/>
              <a:buChar char="▻"/>
              <a:defRPr sz="2400">
                <a:solidFill>
                  <a:schemeClr val="dk1"/>
                </a:solidFill>
                <a:latin typeface="Roboto Condensed Light" panose="02000000000000000000"/>
                <a:ea typeface="Roboto Condensed Light" panose="02000000000000000000"/>
                <a:cs typeface="Roboto Condensed Light" panose="02000000000000000000"/>
                <a:sym typeface="Roboto Condensed Light" panose="02000000000000000000"/>
              </a:defRPr>
            </a:lvl8pPr>
            <a:lvl9pPr marL="4114800" lvl="8" indent="-381000">
              <a:spcBef>
                <a:spcPts val="1000"/>
              </a:spcBef>
              <a:spcAft>
                <a:spcPts val="1000"/>
              </a:spcAft>
              <a:buClr>
                <a:schemeClr val="accent4"/>
              </a:buClr>
              <a:buSzPts val="2400"/>
              <a:buFont typeface="Roboto Condensed Light" panose="02000000000000000000"/>
              <a:buChar char="▻"/>
              <a:defRPr sz="2400">
                <a:solidFill>
                  <a:schemeClr val="dk1"/>
                </a:solidFill>
                <a:latin typeface="Roboto Condensed Light" panose="02000000000000000000"/>
                <a:ea typeface="Roboto Condensed Light" panose="02000000000000000000"/>
                <a:cs typeface="Roboto Condensed Light" panose="02000000000000000000"/>
                <a:sym typeface="Roboto Condensed Light" panose="02000000000000000000"/>
              </a:defRPr>
            </a:lvl9pPr>
          </a:lstStyle>
          <a:p>
            <a:r>
              <a:rPr lang="vi-VN"/>
              <a:t>text</a:t>
            </a:r>
            <a:endParaRPr lang="vi-VN"/>
          </a:p>
        </p:txBody>
      </p:sp>
      <p:sp>
        <p:nvSpPr>
          <p:cNvPr id="8" name="Google Shape;8;p1"/>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lvl1pPr lvl="0" algn="r">
              <a:buNone/>
              <a:defRPr sz="1200" b="1">
                <a:solidFill>
                  <a:schemeClr val="lt1"/>
                </a:solidFill>
                <a:latin typeface="Roboto Condensed" panose="02000000000000000000"/>
                <a:ea typeface="Roboto Condensed" panose="02000000000000000000"/>
                <a:cs typeface="UVN May Chu P12" panose="02070500030506020304" pitchFamily="17" charset="0"/>
                <a:sym typeface="Roboto Condensed" panose="02000000000000000000"/>
              </a:defRPr>
            </a:lvl1pPr>
            <a:lvl2pPr lvl="1" algn="r">
              <a:buNone/>
              <a:defRPr sz="1200" b="1">
                <a:solidFill>
                  <a:schemeClr val="lt1"/>
                </a:solidFill>
                <a:latin typeface="Roboto Condensed" panose="02000000000000000000"/>
                <a:ea typeface="Roboto Condensed" panose="02000000000000000000"/>
                <a:cs typeface="Roboto Condensed" panose="02000000000000000000"/>
                <a:sym typeface="Roboto Condensed" panose="02000000000000000000"/>
              </a:defRPr>
            </a:lvl2pPr>
            <a:lvl3pPr lvl="2" algn="r">
              <a:buNone/>
              <a:defRPr sz="1200" b="1">
                <a:solidFill>
                  <a:schemeClr val="lt1"/>
                </a:solidFill>
                <a:latin typeface="Roboto Condensed" panose="02000000000000000000"/>
                <a:ea typeface="Roboto Condensed" panose="02000000000000000000"/>
                <a:cs typeface="Roboto Condensed" panose="02000000000000000000"/>
                <a:sym typeface="Roboto Condensed" panose="02000000000000000000"/>
              </a:defRPr>
            </a:lvl3pPr>
            <a:lvl4pPr lvl="3" algn="r">
              <a:buNone/>
              <a:defRPr sz="1200" b="1">
                <a:solidFill>
                  <a:schemeClr val="lt1"/>
                </a:solidFill>
                <a:latin typeface="Roboto Condensed" panose="02000000000000000000"/>
                <a:ea typeface="Roboto Condensed" panose="02000000000000000000"/>
                <a:cs typeface="Roboto Condensed" panose="02000000000000000000"/>
                <a:sym typeface="Roboto Condensed" panose="02000000000000000000"/>
              </a:defRPr>
            </a:lvl4pPr>
            <a:lvl5pPr lvl="4" algn="r">
              <a:buNone/>
              <a:defRPr sz="1200" b="1">
                <a:solidFill>
                  <a:schemeClr val="lt1"/>
                </a:solidFill>
                <a:latin typeface="Roboto Condensed" panose="02000000000000000000"/>
                <a:ea typeface="Roboto Condensed" panose="02000000000000000000"/>
                <a:cs typeface="Roboto Condensed" panose="02000000000000000000"/>
                <a:sym typeface="Roboto Condensed" panose="02000000000000000000"/>
              </a:defRPr>
            </a:lvl5pPr>
            <a:lvl6pPr lvl="5" algn="r">
              <a:buNone/>
              <a:defRPr sz="1200" b="1">
                <a:solidFill>
                  <a:schemeClr val="lt1"/>
                </a:solidFill>
                <a:latin typeface="Roboto Condensed" panose="02000000000000000000"/>
                <a:ea typeface="Roboto Condensed" panose="02000000000000000000"/>
                <a:cs typeface="Roboto Condensed" panose="02000000000000000000"/>
                <a:sym typeface="Roboto Condensed" panose="02000000000000000000"/>
              </a:defRPr>
            </a:lvl6pPr>
            <a:lvl7pPr lvl="6" algn="r">
              <a:buNone/>
              <a:defRPr sz="1200" b="1">
                <a:solidFill>
                  <a:schemeClr val="lt1"/>
                </a:solidFill>
                <a:latin typeface="Roboto Condensed" panose="02000000000000000000"/>
                <a:ea typeface="Roboto Condensed" panose="02000000000000000000"/>
                <a:cs typeface="Roboto Condensed" panose="02000000000000000000"/>
                <a:sym typeface="Roboto Condensed" panose="02000000000000000000"/>
              </a:defRPr>
            </a:lvl7pPr>
            <a:lvl8pPr lvl="7" algn="r">
              <a:buNone/>
              <a:defRPr sz="1200" b="1">
                <a:solidFill>
                  <a:schemeClr val="lt1"/>
                </a:solidFill>
                <a:latin typeface="Roboto Condensed" panose="02000000000000000000"/>
                <a:ea typeface="Roboto Condensed" panose="02000000000000000000"/>
                <a:cs typeface="Roboto Condensed" panose="02000000000000000000"/>
                <a:sym typeface="Roboto Condensed" panose="02000000000000000000"/>
              </a:defRPr>
            </a:lvl8pPr>
            <a:lvl9pPr lvl="8" algn="r">
              <a:buNone/>
              <a:defRPr sz="1200" b="1">
                <a:solidFill>
                  <a:schemeClr val="lt1"/>
                </a:solidFill>
                <a:latin typeface="Roboto Condensed" panose="02000000000000000000"/>
                <a:ea typeface="Roboto Condensed" panose="02000000000000000000"/>
                <a:cs typeface="Roboto Condensed" panose="02000000000000000000"/>
                <a:sym typeface="Roboto Condensed" panose="02000000000000000000"/>
              </a:defRPr>
            </a:lvl9pPr>
          </a:lstStyle>
          <a:p>
            <a:fld id="{00000000-1234-1234-1234-123412341234}" type="slidenum">
              <a:rPr lang="en-GB" smtClean="0">
                <a:latin typeface="UVN May Chu P12" panose="02070500030506020304" pitchFamily="17" charset="0"/>
              </a:rPr>
            </a:fld>
            <a:endParaRPr lang="en-GB">
              <a:latin typeface="UVN May Chu P12" panose="02070500030506020304" pitchFamily="17" charset="0"/>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UVN May Chu P12" panose="02070500030506020304" pitchFamily="17" charset="0"/>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UVN May Chu P12" panose="02070500030506020304" pitchFamily="17" charset="0"/>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1.png"/><Relationship Id="rId1"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3.png"/><Relationship Id="rId1" Type="http://schemas.openxmlformats.org/officeDocument/2006/relationships/image" Target="../media/image12.jpe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5.png"/><Relationship Id="rId1"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7.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2.jpe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8.jpeg"/></Relationships>
</file>

<file path=ppt/slides/_rels/slide24.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5.xml"/><Relationship Id="rId2" Type="http://schemas.openxmlformats.org/officeDocument/2006/relationships/image" Target="../media/image7.png"/><Relationship Id="rId1" Type="http://schemas.openxmlformats.org/officeDocument/2006/relationships/image" Target="../media/image19.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20.jpe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22.png"/><Relationship Id="rId1" Type="http://schemas.openxmlformats.org/officeDocument/2006/relationships/image" Target="../media/image2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23.jpeg"/></Relationships>
</file>

<file path=ppt/slides/_rels/slide3.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7.xml"/><Relationship Id="rId2" Type="http://schemas.openxmlformats.org/officeDocument/2006/relationships/image" Target="../media/image4.png"/><Relationship Id="rId1" Type="http://schemas.openxmlformats.org/officeDocument/2006/relationships/image" Target="../media/image3.png"/></Relationships>
</file>

<file path=ppt/slides/_rels/slide30.xml.rels><?xml version="1.0" encoding="UTF-8" standalone="yes"?>
<Relationships xmlns="http://schemas.openxmlformats.org/package/2006/relationships"><Relationship Id="rId4" Type="http://schemas.openxmlformats.org/officeDocument/2006/relationships/slideLayout" Target="../slideLayouts/slideLayout5.xml"/><Relationship Id="rId3" Type="http://schemas.openxmlformats.org/officeDocument/2006/relationships/image" Target="../media/image25.png"/><Relationship Id="rId2" Type="http://schemas.openxmlformats.org/officeDocument/2006/relationships/image" Target="../media/image20.jpeg"/><Relationship Id="rId1" Type="http://schemas.openxmlformats.org/officeDocument/2006/relationships/image" Target="../media/image2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7" Type="http://schemas.openxmlformats.org/officeDocument/2006/relationships/notesSlide" Target="../notesSlides/notesSlide8.xml"/><Relationship Id="rId6"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29.jpeg"/><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image" Target="../media/image26.jpe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jpe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7.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8.jpe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9.jpe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2" name="Title 1"/>
          <p:cNvSpPr>
            <a:spLocks noGrp="1"/>
          </p:cNvSpPr>
          <p:nvPr>
            <p:ph type="ctrTitle"/>
          </p:nvPr>
        </p:nvSpPr>
        <p:spPr>
          <a:xfrm>
            <a:off x="227965" y="3114675"/>
            <a:ext cx="3386455" cy="733425"/>
          </a:xfrm>
        </p:spPr>
        <p:txBody>
          <a:bodyPr/>
          <a:p>
            <a:pPr algn="ctr"/>
            <a:r>
              <a:rPr lang="en-US" sz="5000">
                <a:latin typeface="+mj-lt"/>
                <a:cs typeface="+mj-lt"/>
              </a:rPr>
              <a:t>Nhóm 11</a:t>
            </a:r>
            <a:endParaRPr lang="en-US" sz="5000">
              <a:latin typeface="+mj-lt"/>
              <a:cs typeface="+mj-lt"/>
            </a:endParaRPr>
          </a:p>
        </p:txBody>
      </p:sp>
      <p:sp>
        <p:nvSpPr>
          <p:cNvPr id="3" name="Subtitle 2"/>
          <p:cNvSpPr>
            <a:spLocks noGrp="1"/>
          </p:cNvSpPr>
          <p:nvPr>
            <p:ph type="subTitle" idx="1"/>
          </p:nvPr>
        </p:nvSpPr>
        <p:spPr>
          <a:xfrm>
            <a:off x="311150" y="3739515"/>
            <a:ext cx="4505325" cy="784860"/>
          </a:xfrm>
        </p:spPr>
        <p:txBody>
          <a:bodyPr/>
          <a:p>
            <a:r>
              <a:rPr lang="en-US">
                <a:latin typeface="Times New Roman" panose="02020603050405020304" charset="0"/>
                <a:cs typeface="Times New Roman" panose="02020603050405020304" charset="0"/>
              </a:rPr>
              <a:t>Học Phần: Mạng Máy Tính </a:t>
            </a:r>
            <a:endParaRPr lang="en-US">
              <a:latin typeface="Times New Roman" panose="02020603050405020304" charset="0"/>
              <a:cs typeface="Times New Roman" panose="02020603050405020304" charset="0"/>
            </a:endParaRPr>
          </a:p>
          <a:p>
            <a:r>
              <a:rPr lang="en-US">
                <a:latin typeface="Times New Roman" panose="02020603050405020304" charset="0"/>
                <a:cs typeface="Times New Roman" panose="02020603050405020304" charset="0"/>
              </a:rPr>
              <a:t>Giáo viên hướng dẫn: Đoàn Văn Trung</a:t>
            </a:r>
            <a:endParaRPr lang="en-US">
              <a:latin typeface="Times New Roman" panose="02020603050405020304" charset="0"/>
              <a:cs typeface="Times New Roman" panose="02020603050405020304" charset="0"/>
            </a:endParaRPr>
          </a:p>
        </p:txBody>
      </p:sp>
      <p:sp>
        <p:nvSpPr>
          <p:cNvPr id="4" name="Slide Number Placeholder 3"/>
          <p:cNvSpPr>
            <a:spLocks noGrp="1"/>
          </p:cNvSpPr>
          <p:nvPr>
            <p:ph type="sldNum" idx="12"/>
          </p:nvPr>
        </p:nvSpPr>
        <p:spPr/>
        <p:txBody>
          <a:bodyPr/>
          <a:p>
            <a:pPr marL="0" lvl="0" indent="0" algn="r" rtl="0">
              <a:spcBef>
                <a:spcPts val="0"/>
              </a:spcBef>
              <a:spcAft>
                <a:spcPts val="0"/>
              </a:spcAft>
              <a:buNone/>
            </a:pPr>
            <a:fld id="{00000000-1234-1234-1234-123412341234}" type="slidenum">
              <a:rPr lang="en-GB"/>
            </a:fld>
            <a:endParaRPr lang="en-GB"/>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en-US"/>
              <a:t>Không có cấu trúc ( Unstructured P2P networks )</a:t>
            </a:r>
            <a:endParaRPr lang="en-US"/>
          </a:p>
        </p:txBody>
      </p:sp>
      <p:sp>
        <p:nvSpPr>
          <p:cNvPr id="6" name="Text Placeholder 5"/>
          <p:cNvSpPr>
            <a:spLocks noGrp="1"/>
          </p:cNvSpPr>
          <p:nvPr>
            <p:ph type="body" idx="1"/>
          </p:nvPr>
        </p:nvSpPr>
        <p:spPr>
          <a:xfrm>
            <a:off x="769190" y="1364815"/>
            <a:ext cx="6132600" cy="3145500"/>
          </a:xfrm>
        </p:spPr>
        <p:txBody>
          <a:bodyPr/>
          <a:p>
            <a:r>
              <a:rPr lang="en-US" sz="1500">
                <a:latin typeface="Times New Roman" panose="02020603050405020304" charset="0"/>
                <a:cs typeface="Times New Roman" panose="02020603050405020304" charset="0"/>
              </a:rPr>
              <a:t>Các nút trên mạng P2P không có cấu trúc không được tổ chức theo bất kỳ cấu trúc cụ thể nào. Những người tham gia giao tiếp ngẫu nhiên với nhau. Các hệ thống này được coi là có khả năng mạnh mẽ chống lại các các hoạt động rời bỏ của người dùng (là việc một số nút thường xuyên tham gia và rời khỏi mạng).</a:t>
            </a:r>
            <a:endParaRPr lang="en-US" sz="1500">
              <a:latin typeface="Times New Roman" panose="02020603050405020304" charset="0"/>
              <a:cs typeface="Times New Roman" panose="02020603050405020304" charset="0"/>
            </a:endParaRPr>
          </a:p>
          <a:p>
            <a:r>
              <a:rPr lang="en-US" sz="1500">
                <a:latin typeface="Times New Roman" panose="02020603050405020304" charset="0"/>
                <a:cs typeface="Times New Roman" panose="02020603050405020304" charset="0"/>
              </a:rPr>
              <a:t>Mặc dù dễ xây dựng hơn, các mạng P2P không có cấu trúc có thể cần sử dụng bộ nhớ và CPU cao hơn vì các truy vấn tìm kiếm được gửi đến số lượng các đồng đẳng cao nhất có thể. Điều này có xu hướng khiến mạng tràn ngập các truy vấn, đặc biệt nếu chỉ có một số lượng nhỏ các nút cung cấp nội dung mong muốn.</a:t>
            </a:r>
            <a:endParaRPr lang="en-US" sz="1500">
              <a:latin typeface="Times New Roman" panose="02020603050405020304" charset="0"/>
              <a:cs typeface="Times New Roman" panose="02020603050405020304" charset="0"/>
            </a:endParaRPr>
          </a:p>
        </p:txBody>
      </p:sp>
      <p:sp>
        <p:nvSpPr>
          <p:cNvPr id="4" name="Slide Number Placeholder 3"/>
          <p:cNvSpPr>
            <a:spLocks noGrp="1"/>
          </p:cNvSpPr>
          <p:nvPr>
            <p:ph type="sldNum" idx="12"/>
          </p:nvPr>
        </p:nvSpPr>
        <p:spPr/>
        <p:txBody>
          <a:bodyPr/>
          <a:p>
            <a:pPr marL="0" lvl="0" indent="0" algn="r" rtl="0">
              <a:spcBef>
                <a:spcPts val="0"/>
              </a:spcBef>
              <a:spcAft>
                <a:spcPts val="0"/>
              </a:spcAft>
              <a:buNone/>
            </a:pPr>
            <a:fld id="{00000000-1234-1234-1234-123412341234}" type="slidenum">
              <a:rPr lang="en-GB"/>
            </a:fld>
            <a:endParaRPr lang="en-GB"/>
          </a:p>
        </p:txBody>
      </p:sp>
      <p:pic>
        <p:nvPicPr>
          <p:cNvPr id="8" name="Picture 7" descr="images (2)"/>
          <p:cNvPicPr>
            <a:picLocks noChangeAspect="1"/>
          </p:cNvPicPr>
          <p:nvPr/>
        </p:nvPicPr>
        <p:blipFill>
          <a:blip r:embed="rId1"/>
          <a:stretch>
            <a:fillRect/>
          </a:stretch>
        </p:blipFill>
        <p:spPr>
          <a:xfrm>
            <a:off x="6824980" y="1694815"/>
            <a:ext cx="2143125" cy="2133600"/>
          </a:xfrm>
          <a:prstGeom prst="rect">
            <a:avLst/>
          </a:prstGeom>
        </p:spPr>
      </p:pic>
      <p:pic>
        <p:nvPicPr>
          <p:cNvPr id="10" name="Picture 9" descr="hand-1-removebg-preview"/>
          <p:cNvPicPr>
            <a:picLocks noChangeAspect="1"/>
          </p:cNvPicPr>
          <p:nvPr/>
        </p:nvPicPr>
        <p:blipFill>
          <a:blip r:embed="rId2"/>
          <a:stretch>
            <a:fillRect/>
          </a:stretch>
        </p:blipFill>
        <p:spPr>
          <a:xfrm>
            <a:off x="254000" y="456565"/>
            <a:ext cx="560070" cy="52133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p:push dir="u"/>
      </p:transition>
    </mc:Choice>
    <mc:Fallback>
      <p:transition spd="slow">
        <p:push dir="u"/>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Có cấu trúc ( Structured P2P networks )</a:t>
            </a:r>
            <a:endParaRPr lang="en-US"/>
          </a:p>
        </p:txBody>
      </p:sp>
      <p:sp>
        <p:nvSpPr>
          <p:cNvPr id="3" name="Text Placeholder 2"/>
          <p:cNvSpPr>
            <a:spLocks noGrp="1"/>
          </p:cNvSpPr>
          <p:nvPr>
            <p:ph type="body" idx="1"/>
          </p:nvPr>
        </p:nvSpPr>
        <p:spPr>
          <a:xfrm>
            <a:off x="311990" y="1395295"/>
            <a:ext cx="6132600" cy="3145500"/>
          </a:xfrm>
        </p:spPr>
        <p:txBody>
          <a:bodyPr/>
          <a:p>
            <a:r>
              <a:rPr lang="en-US" sz="1500">
                <a:latin typeface="Times New Roman" panose="02020603050405020304" charset="0"/>
                <a:cs typeface="Times New Roman" panose="02020603050405020304" charset="0"/>
              </a:rPr>
              <a:t>Ngược lại, các nút trên mạng P2P có một kiến trúc có tổ chức, cho phép các nút tìm kiếm các tệp một cách hiệu quả, ngay cả khi nội dung không có sẵn rộng rãi. Trong hầu hết các trường hợp, điều này đạt được thông qua việc sử dụng các hàm băm cho phép tra cứu cơ sở dữ liệu.</a:t>
            </a:r>
            <a:endParaRPr lang="en-US" sz="1500">
              <a:latin typeface="Times New Roman" panose="02020603050405020304" charset="0"/>
              <a:cs typeface="Times New Roman" panose="02020603050405020304" charset="0"/>
            </a:endParaRPr>
          </a:p>
          <a:p>
            <a:r>
              <a:rPr lang="en-US" sz="1500">
                <a:latin typeface="Times New Roman" panose="02020603050405020304" charset="0"/>
                <a:cs typeface="Times New Roman" panose="02020603050405020304" charset="0"/>
              </a:rPr>
              <a:t>Mặc dù các mạng có cấu trúc có thể hiệu quả hơn, nhưng chúng thường thể hiện mức độ tập trung cao hơn và thường đòi hỏi chi phí thiết lập và bảo trì cao hơn. Ngoài ra, các mạng có cấu trúc kém mạnh mẽ hơn khi phải đối mặt với tỉ lệ người dùng rời bỏ mạng cao.</a:t>
            </a:r>
            <a:endParaRPr lang="en-US" sz="1500">
              <a:latin typeface="Times New Roman" panose="02020603050405020304" charset="0"/>
              <a:cs typeface="Times New Roman" panose="02020603050405020304" charset="0"/>
            </a:endParaRPr>
          </a:p>
        </p:txBody>
      </p:sp>
      <p:sp>
        <p:nvSpPr>
          <p:cNvPr id="4" name="Slide Number Placeholder 3"/>
          <p:cNvSpPr>
            <a:spLocks noGrp="1"/>
          </p:cNvSpPr>
          <p:nvPr>
            <p:ph type="sldNum" idx="12"/>
          </p:nvPr>
        </p:nvSpPr>
        <p:spPr/>
        <p:txBody>
          <a:bodyPr/>
          <a:p>
            <a:pPr marL="0" lvl="0" indent="0" algn="r" rtl="0">
              <a:spcBef>
                <a:spcPts val="0"/>
              </a:spcBef>
              <a:spcAft>
                <a:spcPts val="0"/>
              </a:spcAft>
              <a:buNone/>
            </a:pPr>
            <a:fld id="{00000000-1234-1234-1234-123412341234}" type="slidenum">
              <a:rPr lang="en-GB"/>
            </a:fld>
            <a:endParaRPr lang="en-GB"/>
          </a:p>
        </p:txBody>
      </p:sp>
      <p:pic>
        <p:nvPicPr>
          <p:cNvPr id="5" name="Picture 4" descr="p2p-co-cau-truc"/>
          <p:cNvPicPr>
            <a:picLocks noChangeAspect="1"/>
          </p:cNvPicPr>
          <p:nvPr/>
        </p:nvPicPr>
        <p:blipFill>
          <a:blip r:embed="rId1"/>
          <a:stretch>
            <a:fillRect/>
          </a:stretch>
        </p:blipFill>
        <p:spPr>
          <a:xfrm>
            <a:off x="6393815" y="1167130"/>
            <a:ext cx="2628900" cy="2809875"/>
          </a:xfrm>
          <a:prstGeom prst="rect">
            <a:avLst/>
          </a:prstGeom>
        </p:spPr>
      </p:pic>
      <p:pic>
        <p:nvPicPr>
          <p:cNvPr id="7" name="Picture 6" descr="hand-2-removebg-preview"/>
          <p:cNvPicPr>
            <a:picLocks noChangeAspect="1"/>
          </p:cNvPicPr>
          <p:nvPr/>
        </p:nvPicPr>
        <p:blipFill>
          <a:blip r:embed="rId2"/>
          <a:stretch>
            <a:fillRect/>
          </a:stretch>
        </p:blipFill>
        <p:spPr>
          <a:xfrm>
            <a:off x="271780" y="459740"/>
            <a:ext cx="542290" cy="63119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p:cover dir="d"/>
      </p:transition>
    </mc:Choice>
    <mc:Fallback>
      <p:transition spd="slow">
        <p:cover dir="d"/>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Mạng P2P lai</a:t>
            </a:r>
            <a:endParaRPr lang="en-US"/>
          </a:p>
        </p:txBody>
      </p:sp>
      <p:sp>
        <p:nvSpPr>
          <p:cNvPr id="3" name="Text Placeholder 2"/>
          <p:cNvSpPr>
            <a:spLocks noGrp="1"/>
          </p:cNvSpPr>
          <p:nvPr>
            <p:ph type="body" idx="1"/>
          </p:nvPr>
        </p:nvSpPr>
        <p:spPr>
          <a:xfrm>
            <a:off x="678385" y="825065"/>
            <a:ext cx="6132600" cy="3145500"/>
          </a:xfrm>
        </p:spPr>
        <p:txBody>
          <a:bodyPr/>
          <a:p>
            <a:r>
              <a:rPr lang="en-US" sz="1500">
                <a:latin typeface="Times New Roman" panose="02020603050405020304" charset="0"/>
                <a:cs typeface="Times New Roman" panose="02020603050405020304" charset="0"/>
              </a:rPr>
              <a:t>Mạng P2P lai kết hợp kiến trúc máy khách-máy chủ truyền thống với một số khía cạnh của kiến trúc ngang hàng. Ví dụ, mạng này có thể thiết kế một máy chủ trung tâm để tạo kết nối giữa các máy tính đồng đẳng trong mạng.</a:t>
            </a:r>
            <a:endParaRPr lang="en-US" sz="1500">
              <a:latin typeface="Times New Roman" panose="02020603050405020304" charset="0"/>
              <a:cs typeface="Times New Roman" panose="02020603050405020304" charset="0"/>
            </a:endParaRPr>
          </a:p>
          <a:p>
            <a:r>
              <a:rPr lang="en-US" sz="1500">
                <a:latin typeface="Times New Roman" panose="02020603050405020304" charset="0"/>
                <a:cs typeface="Times New Roman" panose="02020603050405020304" charset="0"/>
              </a:rPr>
              <a:t>So với hai kiến trúc còn lại, các mô hình lai thường thể hiện hiệu suất vận hành cao hơn. Chúng kết hợp được các ưu điểm chính của từng phương pháp, mang lại mức độ hiệu quả và phi tập trung đáng kể.</a:t>
            </a:r>
            <a:endParaRPr lang="en-US" sz="1500">
              <a:latin typeface="Times New Roman" panose="02020603050405020304" charset="0"/>
              <a:cs typeface="Times New Roman" panose="02020603050405020304" charset="0"/>
            </a:endParaRPr>
          </a:p>
        </p:txBody>
      </p:sp>
      <p:sp>
        <p:nvSpPr>
          <p:cNvPr id="4" name="Slide Number Placeholder 3"/>
          <p:cNvSpPr>
            <a:spLocks noGrp="1"/>
          </p:cNvSpPr>
          <p:nvPr>
            <p:ph type="sldNum" idx="12"/>
          </p:nvPr>
        </p:nvSpPr>
        <p:spPr/>
        <p:txBody>
          <a:bodyPr/>
          <a:p>
            <a:pPr marL="0" lvl="0" indent="0" algn="r" rtl="0">
              <a:spcBef>
                <a:spcPts val="0"/>
              </a:spcBef>
              <a:spcAft>
                <a:spcPts val="0"/>
              </a:spcAft>
              <a:buNone/>
            </a:pPr>
            <a:fld id="{00000000-1234-1234-1234-123412341234}" type="slidenum">
              <a:rPr lang="en-GB"/>
            </a:fld>
            <a:endParaRPr lang="en-GB"/>
          </a:p>
        </p:txBody>
      </p:sp>
      <p:pic>
        <p:nvPicPr>
          <p:cNvPr id="5" name="Picture 4" descr="p2p-lai-1633085414012"/>
          <p:cNvPicPr>
            <a:picLocks noChangeAspect="1"/>
          </p:cNvPicPr>
          <p:nvPr/>
        </p:nvPicPr>
        <p:blipFill>
          <a:blip r:embed="rId1"/>
          <a:stretch>
            <a:fillRect/>
          </a:stretch>
        </p:blipFill>
        <p:spPr>
          <a:xfrm>
            <a:off x="1127125" y="3381375"/>
            <a:ext cx="5345430" cy="1715770"/>
          </a:xfrm>
          <a:prstGeom prst="rect">
            <a:avLst/>
          </a:prstGeom>
        </p:spPr>
      </p:pic>
      <p:pic>
        <p:nvPicPr>
          <p:cNvPr id="9" name="Picture 8" descr="hand-3-removebg-preview (1)"/>
          <p:cNvPicPr>
            <a:picLocks noChangeAspect="1"/>
          </p:cNvPicPr>
          <p:nvPr/>
        </p:nvPicPr>
        <p:blipFill>
          <a:blip r:embed="rId2"/>
          <a:stretch>
            <a:fillRect/>
          </a:stretch>
        </p:blipFill>
        <p:spPr>
          <a:xfrm>
            <a:off x="262890" y="462915"/>
            <a:ext cx="472440" cy="6254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Title 5"/>
          <p:cNvSpPr>
            <a:spLocks noGrp="1"/>
          </p:cNvSpPr>
          <p:nvPr>
            <p:ph type="ctrTitle"/>
          </p:nvPr>
        </p:nvSpPr>
        <p:spPr/>
        <p:txBody>
          <a:bodyPr/>
          <a:p>
            <a:r>
              <a:rPr lang="en-US"/>
              <a:t>Ưu và nhược điểm!!</a:t>
            </a:r>
            <a:endParaRPr lang="en-US"/>
          </a:p>
        </p:txBody>
      </p:sp>
      <p:sp>
        <p:nvSpPr>
          <p:cNvPr id="4" name="Slide Number Placeholder 3"/>
          <p:cNvSpPr>
            <a:spLocks noGrp="1"/>
          </p:cNvSpPr>
          <p:nvPr>
            <p:ph type="sldNum" idx="4294967295"/>
          </p:nvPr>
        </p:nvSpPr>
        <p:spPr>
          <a:xfrm>
            <a:off x="7656830" y="4643755"/>
            <a:ext cx="1487170" cy="315595"/>
          </a:xfrm>
        </p:spPr>
        <p:txBody>
          <a:bodyPr/>
          <a:p>
            <a:pPr marL="0" lvl="0" indent="0" algn="r" rtl="0">
              <a:spcBef>
                <a:spcPts val="0"/>
              </a:spcBef>
              <a:spcAft>
                <a:spcPts val="0"/>
              </a:spcAft>
              <a:buNone/>
            </a:pPr>
            <a:fld id="{00000000-1234-1234-1234-123412341234}" type="slidenum">
              <a:rPr lang="en-GB"/>
            </a:fld>
            <a:endParaRPr lang="en-GB"/>
          </a:p>
        </p:txBody>
      </p:sp>
      <p:sp>
        <p:nvSpPr>
          <p:cNvPr id="2" name="Text Box 1"/>
          <p:cNvSpPr txBox="1"/>
          <p:nvPr/>
        </p:nvSpPr>
        <p:spPr>
          <a:xfrm>
            <a:off x="8763000" y="4271010"/>
            <a:ext cx="381000" cy="306705"/>
          </a:xfrm>
          <a:prstGeom prst="rect">
            <a:avLst/>
          </a:prstGeom>
          <a:noFill/>
        </p:spPr>
        <p:txBody>
          <a:bodyPr wrap="none" rtlCol="0">
            <a:spAutoFit/>
          </a:bodyPr>
          <a:p>
            <a:r>
              <a:rPr lang="en-US">
                <a:solidFill>
                  <a:schemeClr val="bg1"/>
                </a:solidFill>
              </a:rPr>
              <a:t>14</a:t>
            </a:r>
            <a:endParaRPr lang="en-US">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MasterSp="0">
  <p:cSld>
    <p:bg>
      <p:bgPr>
        <a:blipFill rotWithShape="1">
          <a:blip r:embed="rId1"/>
          <a:stretch>
            <a:fillRect l="8000"/>
          </a:stretch>
        </a:blipFill>
        <a:effectLst/>
      </p:bgPr>
    </p:bg>
    <p:spTree>
      <p:nvGrpSpPr>
        <p:cNvPr id="1" name=""/>
        <p:cNvGrpSpPr/>
        <p:nvPr/>
      </p:nvGrpSpPr>
      <p:grpSpPr/>
      <p:sp>
        <p:nvSpPr>
          <p:cNvPr id="4" name="Slide Number Placeholder 3"/>
          <p:cNvSpPr>
            <a:spLocks noGrp="1"/>
          </p:cNvSpPr>
          <p:nvPr>
            <p:ph type="sldNum" idx="12"/>
          </p:nvPr>
        </p:nvSpPr>
        <p:spPr/>
        <p:txBody>
          <a:bodyPr/>
          <a:p>
            <a:pPr marL="0" lvl="0" indent="0" algn="r" rtl="0">
              <a:spcBef>
                <a:spcPts val="0"/>
              </a:spcBef>
              <a:spcAft>
                <a:spcPts val="0"/>
              </a:spcAft>
              <a:buNone/>
            </a:pPr>
            <a:fld id="{00000000-1234-1234-1234-123412341234}" type="slidenum">
              <a:rPr lang="en-GB"/>
            </a:fld>
            <a:endParaRPr lang="en-GB"/>
          </a:p>
        </p:txBody>
      </p:sp>
      <p:sp>
        <p:nvSpPr>
          <p:cNvPr id="2" name="Title 1"/>
          <p:cNvSpPr>
            <a:spLocks noGrp="1"/>
          </p:cNvSpPr>
          <p:nvPr>
            <p:ph type="ctrTitle"/>
          </p:nvPr>
        </p:nvSpPr>
        <p:spPr>
          <a:xfrm>
            <a:off x="3848100" y="2284730"/>
            <a:ext cx="4939665" cy="2055495"/>
          </a:xfrm>
          <a:solidFill>
            <a:schemeClr val="accent3"/>
          </a:solidFill>
          <a:extLst>
            <a:ext uri="{909E8E84-426E-40DD-AFC4-6F175D3DCCD1}">
              <a14:hiddenFill xmlns:a14="http://schemas.microsoft.com/office/drawing/2010/main">
                <a:solidFill>
                  <a:schemeClr val="lt1"/>
                </a:solidFill>
              </a14:hiddenFill>
            </a:ext>
          </a:extLst>
        </p:spPr>
        <p:style>
          <a:lnRef idx="2">
            <a:schemeClr val="accent3"/>
          </a:lnRef>
          <a:fillRef idx="1">
            <a:schemeClr val="lt1"/>
          </a:fillRef>
          <a:effectRef idx="0">
            <a:schemeClr val="accent3"/>
          </a:effectRef>
          <a:fontRef idx="minor">
            <a:schemeClr val="dk1"/>
          </a:fontRef>
        </p:style>
        <p:txBody>
          <a:bodyPr/>
          <a:p>
            <a:r>
              <a:rPr lang="en-US" sz="2000">
                <a:solidFill>
                  <a:schemeClr val="tx1"/>
                </a:solidFill>
                <a:latin typeface="Times New Roman" panose="02020603050405020304" charset="0"/>
                <a:cs typeface="Times New Roman" panose="02020603050405020304" charset="0"/>
                <a:sym typeface="+mn-ea"/>
              </a:rPr>
              <a:t>Mạng Peer to Peer rất phù hợp để thiết lập cho các mạng gia đình, nhà trường và các doanh nghiệp nhỏ. Bởi việc xây dựng hệ thống mạng P2P không quá tốn kém và có quá trình vận hành đơn giản. Cụ thể các ưu nhược điểm của mạng P2P như sau:</a:t>
            </a:r>
            <a:endParaRPr lang="en-US" sz="2000">
              <a:solidFill>
                <a:schemeClr val="tx1"/>
              </a:solidFill>
              <a:latin typeface="Times New Roman" panose="02020603050405020304" charset="0"/>
              <a:cs typeface="Times New Roman" panose="02020603050405020304" charset="0"/>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162765" y="385590"/>
            <a:ext cx="5492400" cy="766200"/>
          </a:xfrm>
        </p:spPr>
        <p:txBody>
          <a:bodyPr/>
          <a:p>
            <a:r>
              <a:rPr lang="en-GB">
                <a:solidFill>
                  <a:schemeClr val="bg1"/>
                </a:solidFill>
                <a:sym typeface="Roboto Condensed" panose="02000000000000000000"/>
              </a:rPr>
              <a:t>😋</a:t>
            </a:r>
            <a:r>
              <a:rPr lang="en-US" altLang="en-GB">
                <a:solidFill>
                  <a:schemeClr val="bg1"/>
                </a:solidFill>
                <a:sym typeface="Roboto Condensed" panose="02000000000000000000"/>
              </a:rPr>
              <a:t>  </a:t>
            </a:r>
            <a:r>
              <a:rPr lang="en-US"/>
              <a:t>Ưu điểm:</a:t>
            </a:r>
            <a:endParaRPr lang="en-US"/>
          </a:p>
        </p:txBody>
      </p:sp>
      <p:sp>
        <p:nvSpPr>
          <p:cNvPr id="3" name="Text Placeholder 2"/>
          <p:cNvSpPr>
            <a:spLocks noGrp="1"/>
          </p:cNvSpPr>
          <p:nvPr>
            <p:ph type="body" idx="1"/>
          </p:nvPr>
        </p:nvSpPr>
        <p:spPr/>
        <p:txBody>
          <a:bodyPr/>
          <a:p>
            <a:r>
              <a:rPr lang="en-US" sz="1500">
                <a:latin typeface="Times New Roman" panose="02020603050405020304" charset="0"/>
                <a:cs typeface="Times New Roman" panose="02020603050405020304" charset="0"/>
              </a:rPr>
              <a:t>Không cần mua và thiết lập một máy chủ chia sẻ đắt tiền.</a:t>
            </a:r>
            <a:endParaRPr lang="en-US" sz="1500">
              <a:latin typeface="Times New Roman" panose="02020603050405020304" charset="0"/>
              <a:cs typeface="Times New Roman" panose="02020603050405020304" charset="0"/>
            </a:endParaRPr>
          </a:p>
          <a:p>
            <a:r>
              <a:rPr lang="en-US" sz="1500">
                <a:latin typeface="Times New Roman" panose="02020603050405020304" charset="0"/>
                <a:cs typeface="Times New Roman" panose="02020603050405020304" charset="0"/>
              </a:rPr>
              <a:t>Mạng rất dễ thiết lập và sử dụng. Không cần kỹ thuật viên mạng để setup và vận hành hệ thống.</a:t>
            </a:r>
            <a:endParaRPr lang="en-US" sz="1500">
              <a:latin typeface="Times New Roman" panose="02020603050405020304" charset="0"/>
              <a:cs typeface="Times New Roman" panose="02020603050405020304" charset="0"/>
            </a:endParaRPr>
          </a:p>
          <a:p>
            <a:r>
              <a:rPr lang="en-US" sz="1500">
                <a:latin typeface="Times New Roman" panose="02020603050405020304" charset="0"/>
                <a:cs typeface="Times New Roman" panose="02020603050405020304" charset="0"/>
              </a:rPr>
              <a:t>Không cần hệ điều hành mạng bởi mỗi user trong hệ thống sẽ tự đóng vai trò vai trò quản lý thiết bị của họ.</a:t>
            </a:r>
            <a:endParaRPr lang="en-US" sz="1500">
              <a:latin typeface="Times New Roman" panose="02020603050405020304" charset="0"/>
              <a:cs typeface="Times New Roman" panose="02020603050405020304" charset="0"/>
            </a:endParaRPr>
          </a:p>
          <a:p>
            <a:r>
              <a:rPr lang="en-US" sz="1500">
                <a:latin typeface="Times New Roman" panose="02020603050405020304" charset="0"/>
                <a:cs typeface="Times New Roman" panose="02020603050405020304" charset="0"/>
              </a:rPr>
              <a:t>Khi có một máy tính gặp sự cố sẽ không có bất cứ gián đoạn nào xảy ra với mạng lưới. Chỉ là những tệp đó không có sẵn cho người dùng khác tại thời điểm đó mà thôi.</a:t>
            </a:r>
            <a:endParaRPr lang="en-US" sz="1500">
              <a:latin typeface="Times New Roman" panose="02020603050405020304" charset="0"/>
              <a:cs typeface="Times New Roman" panose="02020603050405020304" charset="0"/>
            </a:endParaRPr>
          </a:p>
        </p:txBody>
      </p:sp>
      <p:sp>
        <p:nvSpPr>
          <p:cNvPr id="4" name="Slide Number Placeholder 3"/>
          <p:cNvSpPr>
            <a:spLocks noGrp="1"/>
          </p:cNvSpPr>
          <p:nvPr>
            <p:ph type="sldNum" idx="12"/>
          </p:nvPr>
        </p:nvSpPr>
        <p:spPr/>
        <p:txBody>
          <a:bodyPr/>
          <a:p>
            <a:pPr marL="0" lvl="0" indent="0" algn="r" rtl="0">
              <a:spcBef>
                <a:spcPts val="0"/>
              </a:spcBef>
              <a:spcAft>
                <a:spcPts val="0"/>
              </a:spcAft>
              <a:buNone/>
            </a:pPr>
            <a:fld id="{00000000-1234-1234-1234-123412341234}" type="slidenum">
              <a:rPr lang="en-GB"/>
            </a:fld>
            <a:endParaRPr lang="en-GB"/>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193880" y="378605"/>
            <a:ext cx="5492400" cy="766200"/>
          </a:xfrm>
        </p:spPr>
        <p:txBody>
          <a:bodyPr/>
          <a:p>
            <a:r>
              <a:rPr lang="en-GB">
                <a:solidFill>
                  <a:schemeClr val="bg1"/>
                </a:solidFill>
                <a:sym typeface="Roboto Condensed" panose="02000000000000000000"/>
              </a:rPr>
              <a:t>😭</a:t>
            </a:r>
            <a:r>
              <a:rPr lang="en-US" altLang="en-GB">
                <a:solidFill>
                  <a:schemeClr val="bg1"/>
                </a:solidFill>
                <a:sym typeface="Roboto Condensed" panose="02000000000000000000"/>
              </a:rPr>
              <a:t> </a:t>
            </a:r>
            <a:r>
              <a:rPr lang="en-US"/>
              <a:t>Nhược điểm:</a:t>
            </a:r>
            <a:endParaRPr lang="en-US"/>
          </a:p>
        </p:txBody>
      </p:sp>
      <p:sp>
        <p:nvSpPr>
          <p:cNvPr id="3" name="Text Placeholder 2"/>
          <p:cNvSpPr>
            <a:spLocks noGrp="1"/>
          </p:cNvSpPr>
          <p:nvPr>
            <p:ph type="body" idx="1"/>
          </p:nvPr>
        </p:nvSpPr>
        <p:spPr/>
        <p:txBody>
          <a:bodyPr/>
          <a:p>
            <a:r>
              <a:rPr lang="en-US" sz="1500">
                <a:latin typeface="Times New Roman" panose="02020603050405020304" charset="0"/>
                <a:cs typeface="Times New Roman" panose="02020603050405020304" charset="0"/>
              </a:rPr>
              <a:t>Giảm hiệu suất sử dụng và thiếu tính an tinh, bởi mỗi máy tính đều có thể bị người khác truy cập.</a:t>
            </a:r>
            <a:endParaRPr lang="en-US" sz="1500">
              <a:latin typeface="Times New Roman" panose="02020603050405020304" charset="0"/>
              <a:cs typeface="Times New Roman" panose="02020603050405020304" charset="0"/>
            </a:endParaRPr>
          </a:p>
          <a:p>
            <a:r>
              <a:rPr lang="en-US" sz="1500">
                <a:latin typeface="Times New Roman" panose="02020603050405020304" charset="0"/>
                <a:cs typeface="Times New Roman" panose="02020603050405020304" charset="0"/>
              </a:rPr>
              <a:t>Không thể sao lưu dữ liệu tập trung vào một điểm như client/server.</a:t>
            </a:r>
            <a:endParaRPr lang="en-US" sz="1500">
              <a:latin typeface="Times New Roman" panose="02020603050405020304" charset="0"/>
              <a:cs typeface="Times New Roman" panose="02020603050405020304" charset="0"/>
            </a:endParaRPr>
          </a:p>
          <a:p>
            <a:r>
              <a:rPr lang="en-US" sz="1500">
                <a:latin typeface="Times New Roman" panose="02020603050405020304" charset="0"/>
                <a:cs typeface="Times New Roman" panose="02020603050405020304" charset="0"/>
              </a:rPr>
              <a:t>Không có trung tâm lưu trữ cụ thể khiến người dùng khó khăn trong việc tìm kiếm dữ liệu.</a:t>
            </a:r>
            <a:endParaRPr lang="en-US" sz="1500">
              <a:latin typeface="Times New Roman" panose="02020603050405020304" charset="0"/>
              <a:cs typeface="Times New Roman" panose="02020603050405020304" charset="0"/>
            </a:endParaRPr>
          </a:p>
          <a:p>
            <a:r>
              <a:rPr lang="en-US" sz="1500">
                <a:latin typeface="Times New Roman" panose="02020603050405020304" charset="0"/>
                <a:cs typeface="Times New Roman" panose="02020603050405020304" charset="0"/>
              </a:rPr>
              <a:t>Khó quản lý các máy với nhau do đây là hệ thống mạng ngang hàng, không có sự phân cấp.</a:t>
            </a:r>
            <a:endParaRPr lang="en-US" sz="1500">
              <a:latin typeface="Times New Roman" panose="02020603050405020304" charset="0"/>
              <a:cs typeface="Times New Roman" panose="02020603050405020304" charset="0"/>
            </a:endParaRPr>
          </a:p>
          <a:p>
            <a:r>
              <a:rPr lang="en-US" sz="1500">
                <a:latin typeface="Times New Roman" panose="02020603050405020304" charset="0"/>
                <a:cs typeface="Times New Roman" panose="02020603050405020304" charset="0"/>
              </a:rPr>
              <a:t>Chỉ cần một máy tính trong hệ thống bị vi rút xâm nhập thì sẽ có rất nhiều người dùng bị ảnh hưởng.</a:t>
            </a:r>
            <a:endParaRPr lang="en-US" sz="1500">
              <a:latin typeface="Times New Roman" panose="02020603050405020304" charset="0"/>
              <a:cs typeface="Times New Roman" panose="02020603050405020304" charset="0"/>
            </a:endParaRPr>
          </a:p>
          <a:p>
            <a:r>
              <a:rPr lang="en-US" sz="1500">
                <a:latin typeface="Times New Roman" panose="02020603050405020304" charset="0"/>
                <a:cs typeface="Times New Roman" panose="02020603050405020304" charset="0"/>
              </a:rPr>
              <a:t>Khi một nút bị ngắt kết nối thì người dùng khác trong hệ thống không thể truy cập vào tài nguyên có trên nút đó.</a:t>
            </a:r>
            <a:endParaRPr lang="en-US" sz="1500">
              <a:latin typeface="Times New Roman" panose="02020603050405020304" charset="0"/>
              <a:cs typeface="Times New Roman" panose="02020603050405020304" charset="0"/>
            </a:endParaRPr>
          </a:p>
        </p:txBody>
      </p:sp>
      <p:sp>
        <p:nvSpPr>
          <p:cNvPr id="4" name="Slide Number Placeholder 3"/>
          <p:cNvSpPr>
            <a:spLocks noGrp="1"/>
          </p:cNvSpPr>
          <p:nvPr>
            <p:ph type="sldNum" idx="12"/>
          </p:nvPr>
        </p:nvSpPr>
        <p:spPr/>
        <p:txBody>
          <a:bodyPr/>
          <a:p>
            <a:pPr marL="0" lvl="0" indent="0" algn="r" rtl="0">
              <a:spcBef>
                <a:spcPts val="0"/>
              </a:spcBef>
              <a:spcAft>
                <a:spcPts val="0"/>
              </a:spcAft>
              <a:buNone/>
            </a:pPr>
            <a:fld id="{00000000-1234-1234-1234-123412341234}" type="slidenum">
              <a:rPr lang="en-GB"/>
            </a:fld>
            <a:endParaRPr lang="en-GB"/>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Ứng dụng của P2P: </a:t>
            </a:r>
            <a:endParaRPr lang="en-US"/>
          </a:p>
        </p:txBody>
      </p:sp>
      <p:sp>
        <p:nvSpPr>
          <p:cNvPr id="3" name="Text Placeholder 2"/>
          <p:cNvSpPr>
            <a:spLocks noGrp="1"/>
          </p:cNvSpPr>
          <p:nvPr>
            <p:ph type="body" idx="1"/>
          </p:nvPr>
        </p:nvSpPr>
        <p:spPr/>
        <p:txBody>
          <a:bodyPr/>
          <a:p>
            <a:r>
              <a:rPr lang="en-US" sz="1500">
                <a:latin typeface="Times New Roman" panose="02020603050405020304" charset="0"/>
                <a:cs typeface="Times New Roman" panose="02020603050405020304" charset="0"/>
              </a:rPr>
              <a:t>Không chỉ có tính ứng dụng cao trong các mô hình mạng gia đình, trường học hay văn phòng… hiện mạng Peer to Peer có tính ứng dụng cao nhất trong ngành công nghiệp Blockchain và là yếu tố cốt lõi của hầu hết các loại crypto.</a:t>
            </a:r>
            <a:endParaRPr lang="en-US" sz="1500">
              <a:latin typeface="Times New Roman" panose="02020603050405020304" charset="0"/>
              <a:cs typeface="Times New Roman" panose="02020603050405020304" charset="0"/>
            </a:endParaRPr>
          </a:p>
          <a:p>
            <a:r>
              <a:rPr lang="en-US" sz="1500">
                <a:latin typeface="Times New Roman" panose="02020603050405020304" charset="0"/>
                <a:cs typeface="Times New Roman" panose="02020603050405020304" charset="0"/>
              </a:rPr>
              <a:t>Cấu trúc mạng ngang hàng (P2P) trong blockchain là yếu tố giúp cho quá trình giao dịch crypto hoặc tài sản kỹ thuật số không cần thông qua bên trung gian. P2P loại bỏ những hạn chế trong giao dịch thông thường, nền tảng cho phép người mua và người bán thực hiện trực tiếp với nhau.</a:t>
            </a:r>
            <a:endParaRPr lang="en-US" sz="1500">
              <a:latin typeface="Times New Roman" panose="02020603050405020304" charset="0"/>
              <a:cs typeface="Times New Roman" panose="02020603050405020304" charset="0"/>
            </a:endParaRPr>
          </a:p>
        </p:txBody>
      </p:sp>
      <p:sp>
        <p:nvSpPr>
          <p:cNvPr id="4" name="Slide Number Placeholder 3"/>
          <p:cNvSpPr>
            <a:spLocks noGrp="1"/>
          </p:cNvSpPr>
          <p:nvPr>
            <p:ph type="sldNum" idx="12"/>
          </p:nvPr>
        </p:nvSpPr>
        <p:spPr/>
        <p:txBody>
          <a:bodyPr/>
          <a:p>
            <a:pPr marL="0" lvl="0" indent="0" algn="r" rtl="0">
              <a:spcBef>
                <a:spcPts val="0"/>
              </a:spcBef>
              <a:spcAft>
                <a:spcPts val="0"/>
              </a:spcAft>
              <a:buNone/>
            </a:pPr>
            <a:fld id="{00000000-1234-1234-1234-123412341234}" type="slidenum">
              <a:rPr lang="en-GB"/>
            </a:fld>
            <a:endParaRPr lang="en-GB"/>
          </a:p>
        </p:txBody>
      </p:sp>
      <p:grpSp>
        <p:nvGrpSpPr>
          <p:cNvPr id="1278" name="Google Shape;1278;p46"/>
          <p:cNvGrpSpPr/>
          <p:nvPr/>
        </p:nvGrpSpPr>
        <p:grpSpPr>
          <a:xfrm>
            <a:off x="383544" y="594695"/>
            <a:ext cx="415129" cy="377311"/>
            <a:chOff x="4556450" y="4963575"/>
            <a:chExt cx="548025" cy="498100"/>
          </a:xfrm>
        </p:grpSpPr>
        <p:sp>
          <p:nvSpPr>
            <p:cNvPr id="1279" name="Google Shape;1279;p46"/>
            <p:cNvSpPr/>
            <p:nvPr/>
          </p:nvSpPr>
          <p:spPr>
            <a:xfrm>
              <a:off x="4611850" y="5222350"/>
              <a:ext cx="436600" cy="239325"/>
            </a:xfrm>
            <a:custGeom>
              <a:avLst/>
              <a:gdLst/>
              <a:ahLst/>
              <a:cxnLst/>
              <a:rect l="l" t="t" r="r" b="b"/>
              <a:pathLst>
                <a:path w="17464" h="9573" fill="none" extrusionOk="0">
                  <a:moveTo>
                    <a:pt x="1" y="1"/>
                  </a:moveTo>
                  <a:lnTo>
                    <a:pt x="1" y="4677"/>
                  </a:lnTo>
                  <a:lnTo>
                    <a:pt x="8720" y="9572"/>
                  </a:lnTo>
                  <a:lnTo>
                    <a:pt x="17463" y="4677"/>
                  </a:lnTo>
                  <a:lnTo>
                    <a:pt x="17463" y="1"/>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80" name="Google Shape;1280;p46"/>
            <p:cNvSpPr/>
            <p:nvPr/>
          </p:nvSpPr>
          <p:spPr>
            <a:xfrm>
              <a:off x="4612475" y="4963575"/>
              <a:ext cx="435975" cy="125450"/>
            </a:xfrm>
            <a:custGeom>
              <a:avLst/>
              <a:gdLst/>
              <a:ahLst/>
              <a:cxnLst/>
              <a:rect l="l" t="t" r="r" b="b"/>
              <a:pathLst>
                <a:path w="17439" h="5018" fill="none" extrusionOk="0">
                  <a:moveTo>
                    <a:pt x="17438" y="5018"/>
                  </a:moveTo>
                  <a:lnTo>
                    <a:pt x="8671" y="1"/>
                  </a:lnTo>
                  <a:lnTo>
                    <a:pt x="0" y="5018"/>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81" name="Google Shape;1281;p46"/>
            <p:cNvSpPr/>
            <p:nvPr/>
          </p:nvSpPr>
          <p:spPr>
            <a:xfrm>
              <a:off x="4556450" y="5089000"/>
              <a:ext cx="274025" cy="225925"/>
            </a:xfrm>
            <a:custGeom>
              <a:avLst/>
              <a:gdLst/>
              <a:ahLst/>
              <a:cxnLst/>
              <a:rect l="l" t="t" r="r" b="b"/>
              <a:pathLst>
                <a:path w="10961" h="9037" fill="none" extrusionOk="0">
                  <a:moveTo>
                    <a:pt x="8720" y="9037"/>
                  </a:moveTo>
                  <a:lnTo>
                    <a:pt x="1" y="4068"/>
                  </a:lnTo>
                  <a:lnTo>
                    <a:pt x="2241" y="1"/>
                  </a:lnTo>
                  <a:lnTo>
                    <a:pt x="10960" y="4969"/>
                  </a:lnTo>
                  <a:lnTo>
                    <a:pt x="8720" y="9037"/>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82" name="Google Shape;1282;p46"/>
            <p:cNvSpPr/>
            <p:nvPr/>
          </p:nvSpPr>
          <p:spPr>
            <a:xfrm>
              <a:off x="4830450" y="5089000"/>
              <a:ext cx="274025" cy="225925"/>
            </a:xfrm>
            <a:custGeom>
              <a:avLst/>
              <a:gdLst/>
              <a:ahLst/>
              <a:cxnLst/>
              <a:rect l="l" t="t" r="r" b="b"/>
              <a:pathLst>
                <a:path w="10961" h="9037" fill="none" extrusionOk="0">
                  <a:moveTo>
                    <a:pt x="2241" y="9037"/>
                  </a:moveTo>
                  <a:lnTo>
                    <a:pt x="10960" y="4068"/>
                  </a:lnTo>
                  <a:lnTo>
                    <a:pt x="8719" y="1"/>
                  </a:lnTo>
                  <a:lnTo>
                    <a:pt x="0" y="4969"/>
                  </a:lnTo>
                  <a:lnTo>
                    <a:pt x="2241" y="9037"/>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83" name="Google Shape;1283;p46"/>
            <p:cNvSpPr/>
            <p:nvPr/>
          </p:nvSpPr>
          <p:spPr>
            <a:xfrm>
              <a:off x="4830450" y="5213225"/>
              <a:ext cx="25" cy="248450"/>
            </a:xfrm>
            <a:custGeom>
              <a:avLst/>
              <a:gdLst/>
              <a:ahLst/>
              <a:cxnLst/>
              <a:rect l="l" t="t" r="r" b="b"/>
              <a:pathLst>
                <a:path w="1" h="9938" fill="none" extrusionOk="0">
                  <a:moveTo>
                    <a:pt x="0" y="0"/>
                  </a:moveTo>
                  <a:lnTo>
                    <a:pt x="0" y="9937"/>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gr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GB">
                <a:solidFill>
                  <a:schemeClr val="bg1"/>
                </a:solidFill>
                <a:sym typeface="Roboto Condensed" panose="02000000000000000000"/>
              </a:rPr>
              <a:t>😸</a:t>
            </a:r>
            <a:r>
              <a:rPr lang="en-US" altLang="en-GB">
                <a:solidFill>
                  <a:schemeClr val="bg1"/>
                </a:solidFill>
                <a:sym typeface="Roboto Condensed" panose="02000000000000000000"/>
              </a:rPr>
              <a:t> </a:t>
            </a:r>
            <a:r>
              <a:rPr lang="en-US"/>
              <a:t>Kết luận:</a:t>
            </a:r>
            <a:endParaRPr lang="en-US"/>
          </a:p>
        </p:txBody>
      </p:sp>
      <p:sp>
        <p:nvSpPr>
          <p:cNvPr id="3" name="Text Placeholder 2"/>
          <p:cNvSpPr>
            <a:spLocks noGrp="1"/>
          </p:cNvSpPr>
          <p:nvPr>
            <p:ph type="body" idx="1"/>
          </p:nvPr>
        </p:nvSpPr>
        <p:spPr/>
        <p:txBody>
          <a:bodyPr/>
          <a:p>
            <a:r>
              <a:rPr lang="en-US" sz="1500">
                <a:latin typeface="Times New Roman" panose="02020603050405020304" charset="0"/>
                <a:cs typeface="Times New Roman" panose="02020603050405020304" charset="0"/>
              </a:rPr>
              <a:t>Kiến trúc ngang hàng là yếu tố cốt lõi của công nghệ blockchain - nền tảng của tiền mã hóa. Có nhiều cách để phát triển và sử dụng kiến trúc ngang hàng. Bằng cách phân tán các sổ cái giao dịch trên một mạng lớn gồm nhiều nút, kiến trúc P2P cung cấp khả năng bảo mật, phi tập trung và chống kiểm duyệt.</a:t>
            </a:r>
            <a:endParaRPr lang="en-US" sz="1500">
              <a:latin typeface="Times New Roman" panose="02020603050405020304" charset="0"/>
              <a:cs typeface="Times New Roman" panose="02020603050405020304" charset="0"/>
            </a:endParaRPr>
          </a:p>
          <a:p>
            <a:r>
              <a:rPr lang="en-US" sz="1500">
                <a:latin typeface="Times New Roman" panose="02020603050405020304" charset="0"/>
                <a:cs typeface="Times New Roman" panose="02020603050405020304" charset="0"/>
              </a:rPr>
              <a:t>Ngoài các lợi ích của chúng trong công nghệ blockchain, các hệ thống P2P cũng có thể được ứng dụng trong các ứng dụng điện toán phân tán khác, từ các mạng chia sẻ tệp cho đến các nền tảng mua bán năng lượng.</a:t>
            </a:r>
            <a:endParaRPr lang="en-US" sz="1500">
              <a:latin typeface="Times New Roman" panose="02020603050405020304" charset="0"/>
              <a:cs typeface="Times New Roman" panose="02020603050405020304" charset="0"/>
            </a:endParaRPr>
          </a:p>
        </p:txBody>
      </p:sp>
      <p:sp>
        <p:nvSpPr>
          <p:cNvPr id="4" name="Slide Number Placeholder 3"/>
          <p:cNvSpPr>
            <a:spLocks noGrp="1"/>
          </p:cNvSpPr>
          <p:nvPr>
            <p:ph type="sldNum" idx="12"/>
          </p:nvPr>
        </p:nvSpPr>
        <p:spPr/>
        <p:txBody>
          <a:bodyPr/>
          <a:p>
            <a:pPr marL="0" lvl="0" indent="0" algn="r" rtl="0">
              <a:spcBef>
                <a:spcPts val="0"/>
              </a:spcBef>
              <a:spcAft>
                <a:spcPts val="0"/>
              </a:spcAft>
              <a:buNone/>
            </a:pPr>
            <a:fld id="{00000000-1234-1234-1234-123412341234}" type="slidenum">
              <a:rPr lang="en-GB"/>
            </a:fld>
            <a:endParaRPr lang="en-GB"/>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2" name="Title 1"/>
          <p:cNvSpPr>
            <a:spLocks noGrp="1"/>
          </p:cNvSpPr>
          <p:nvPr>
            <p:ph type="title"/>
          </p:nvPr>
        </p:nvSpPr>
        <p:spPr/>
        <p:txBody>
          <a:bodyPr/>
          <a:p>
            <a:r>
              <a:rPr lang="en-US"/>
              <a:t>Client-Sever</a:t>
            </a:r>
            <a:endParaRPr lang="en-US"/>
          </a:p>
        </p:txBody>
      </p:sp>
      <p:sp>
        <p:nvSpPr>
          <p:cNvPr id="4" name="Slide Number Placeholder 3"/>
          <p:cNvSpPr>
            <a:spLocks noGrp="1"/>
          </p:cNvSpPr>
          <p:nvPr>
            <p:ph type="sldNum" idx="12"/>
          </p:nvPr>
        </p:nvSpPr>
        <p:spPr/>
        <p:txBody>
          <a:bodyPr/>
          <a:p>
            <a:pPr marL="0" lvl="0" indent="0" algn="r" rtl="0">
              <a:spcBef>
                <a:spcPts val="0"/>
              </a:spcBef>
              <a:spcAft>
                <a:spcPts val="0"/>
              </a:spcAft>
              <a:buNone/>
            </a:pPr>
            <a:fld id="{00000000-1234-1234-1234-123412341234}" type="slidenum">
              <a:rPr lang="en-GB"/>
            </a:fld>
            <a:endParaRPr lang="en-GB"/>
          </a:p>
        </p:txBody>
      </p:sp>
      <p:grpSp>
        <p:nvGrpSpPr>
          <p:cNvPr id="7" name="Google Shape;1065;p46"/>
          <p:cNvGrpSpPr/>
          <p:nvPr/>
        </p:nvGrpSpPr>
        <p:grpSpPr>
          <a:xfrm>
            <a:off x="365849" y="654431"/>
            <a:ext cx="318264" cy="282756"/>
            <a:chOff x="5292575" y="3681900"/>
            <a:chExt cx="420150" cy="373275"/>
          </a:xfrm>
        </p:grpSpPr>
        <p:sp>
          <p:nvSpPr>
            <p:cNvPr id="8" name="Google Shape;1066;p46"/>
            <p:cNvSpPr/>
            <p:nvPr/>
          </p:nvSpPr>
          <p:spPr>
            <a:xfrm>
              <a:off x="5292575" y="3706875"/>
              <a:ext cx="420150" cy="266700"/>
            </a:xfrm>
            <a:custGeom>
              <a:avLst/>
              <a:gdLst/>
              <a:ahLst/>
              <a:cxnLst/>
              <a:rect l="l" t="t" r="r" b="b"/>
              <a:pathLst>
                <a:path w="16806" h="10668" fill="none" extrusionOk="0">
                  <a:moveTo>
                    <a:pt x="16319" y="0"/>
                  </a:moveTo>
                  <a:lnTo>
                    <a:pt x="488" y="0"/>
                  </a:lnTo>
                  <a:lnTo>
                    <a:pt x="488" y="0"/>
                  </a:lnTo>
                  <a:lnTo>
                    <a:pt x="390" y="0"/>
                  </a:lnTo>
                  <a:lnTo>
                    <a:pt x="293" y="25"/>
                  </a:lnTo>
                  <a:lnTo>
                    <a:pt x="196" y="73"/>
                  </a:lnTo>
                  <a:lnTo>
                    <a:pt x="123" y="146"/>
                  </a:lnTo>
                  <a:lnTo>
                    <a:pt x="74" y="219"/>
                  </a:lnTo>
                  <a:lnTo>
                    <a:pt x="25" y="292"/>
                  </a:lnTo>
                  <a:lnTo>
                    <a:pt x="1" y="390"/>
                  </a:lnTo>
                  <a:lnTo>
                    <a:pt x="1" y="487"/>
                  </a:lnTo>
                  <a:lnTo>
                    <a:pt x="1" y="10181"/>
                  </a:lnTo>
                  <a:lnTo>
                    <a:pt x="1" y="10181"/>
                  </a:lnTo>
                  <a:lnTo>
                    <a:pt x="1" y="10278"/>
                  </a:lnTo>
                  <a:lnTo>
                    <a:pt x="25" y="10375"/>
                  </a:lnTo>
                  <a:lnTo>
                    <a:pt x="74" y="10448"/>
                  </a:lnTo>
                  <a:lnTo>
                    <a:pt x="123" y="10522"/>
                  </a:lnTo>
                  <a:lnTo>
                    <a:pt x="196" y="10570"/>
                  </a:lnTo>
                  <a:lnTo>
                    <a:pt x="293" y="10619"/>
                  </a:lnTo>
                  <a:lnTo>
                    <a:pt x="390" y="10643"/>
                  </a:lnTo>
                  <a:lnTo>
                    <a:pt x="488" y="10668"/>
                  </a:lnTo>
                  <a:lnTo>
                    <a:pt x="16319" y="10668"/>
                  </a:lnTo>
                  <a:lnTo>
                    <a:pt x="16319" y="10668"/>
                  </a:lnTo>
                  <a:lnTo>
                    <a:pt x="16416" y="10643"/>
                  </a:lnTo>
                  <a:lnTo>
                    <a:pt x="16513" y="10619"/>
                  </a:lnTo>
                  <a:lnTo>
                    <a:pt x="16611" y="10570"/>
                  </a:lnTo>
                  <a:lnTo>
                    <a:pt x="16684" y="10522"/>
                  </a:lnTo>
                  <a:lnTo>
                    <a:pt x="16733" y="10448"/>
                  </a:lnTo>
                  <a:lnTo>
                    <a:pt x="16781" y="10375"/>
                  </a:lnTo>
                  <a:lnTo>
                    <a:pt x="16806" y="10278"/>
                  </a:lnTo>
                  <a:lnTo>
                    <a:pt x="16806" y="10181"/>
                  </a:lnTo>
                  <a:lnTo>
                    <a:pt x="16806" y="487"/>
                  </a:lnTo>
                  <a:lnTo>
                    <a:pt x="16806" y="487"/>
                  </a:lnTo>
                  <a:lnTo>
                    <a:pt x="16806" y="390"/>
                  </a:lnTo>
                  <a:lnTo>
                    <a:pt x="16781" y="292"/>
                  </a:lnTo>
                  <a:lnTo>
                    <a:pt x="16733" y="219"/>
                  </a:lnTo>
                  <a:lnTo>
                    <a:pt x="16684" y="146"/>
                  </a:lnTo>
                  <a:lnTo>
                    <a:pt x="16611" y="73"/>
                  </a:lnTo>
                  <a:lnTo>
                    <a:pt x="16513" y="25"/>
                  </a:lnTo>
                  <a:lnTo>
                    <a:pt x="16416" y="0"/>
                  </a:lnTo>
                  <a:lnTo>
                    <a:pt x="16319" y="0"/>
                  </a:lnTo>
                  <a:lnTo>
                    <a:pt x="16319" y="0"/>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9" name="Google Shape;1067;p46"/>
            <p:cNvSpPr/>
            <p:nvPr/>
          </p:nvSpPr>
          <p:spPr>
            <a:xfrm>
              <a:off x="5490475" y="3681900"/>
              <a:ext cx="24375" cy="25000"/>
            </a:xfrm>
            <a:custGeom>
              <a:avLst/>
              <a:gdLst/>
              <a:ahLst/>
              <a:cxnLst/>
              <a:rect l="l" t="t" r="r" b="b"/>
              <a:pathLst>
                <a:path w="975" h="1000" fill="none" extrusionOk="0">
                  <a:moveTo>
                    <a:pt x="974" y="999"/>
                  </a:moveTo>
                  <a:lnTo>
                    <a:pt x="974" y="488"/>
                  </a:lnTo>
                  <a:lnTo>
                    <a:pt x="974" y="488"/>
                  </a:lnTo>
                  <a:lnTo>
                    <a:pt x="974" y="390"/>
                  </a:lnTo>
                  <a:lnTo>
                    <a:pt x="926" y="293"/>
                  </a:lnTo>
                  <a:lnTo>
                    <a:pt x="901" y="220"/>
                  </a:lnTo>
                  <a:lnTo>
                    <a:pt x="828" y="147"/>
                  </a:lnTo>
                  <a:lnTo>
                    <a:pt x="755" y="74"/>
                  </a:lnTo>
                  <a:lnTo>
                    <a:pt x="682" y="49"/>
                  </a:lnTo>
                  <a:lnTo>
                    <a:pt x="585" y="1"/>
                  </a:lnTo>
                  <a:lnTo>
                    <a:pt x="487" y="1"/>
                  </a:lnTo>
                  <a:lnTo>
                    <a:pt x="487" y="1"/>
                  </a:lnTo>
                  <a:lnTo>
                    <a:pt x="390" y="1"/>
                  </a:lnTo>
                  <a:lnTo>
                    <a:pt x="292" y="49"/>
                  </a:lnTo>
                  <a:lnTo>
                    <a:pt x="219" y="74"/>
                  </a:lnTo>
                  <a:lnTo>
                    <a:pt x="146" y="147"/>
                  </a:lnTo>
                  <a:lnTo>
                    <a:pt x="73" y="220"/>
                  </a:lnTo>
                  <a:lnTo>
                    <a:pt x="49" y="293"/>
                  </a:lnTo>
                  <a:lnTo>
                    <a:pt x="0" y="390"/>
                  </a:lnTo>
                  <a:lnTo>
                    <a:pt x="0" y="488"/>
                  </a:lnTo>
                  <a:lnTo>
                    <a:pt x="0" y="999"/>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 name="Google Shape;1068;p46"/>
            <p:cNvSpPr/>
            <p:nvPr/>
          </p:nvSpPr>
          <p:spPr>
            <a:xfrm>
              <a:off x="5358350" y="3973550"/>
              <a:ext cx="60900" cy="81625"/>
            </a:xfrm>
            <a:custGeom>
              <a:avLst/>
              <a:gdLst/>
              <a:ahLst/>
              <a:cxnLst/>
              <a:rect l="l" t="t" r="r" b="b"/>
              <a:pathLst>
                <a:path w="2436" h="3265" fill="none" extrusionOk="0">
                  <a:moveTo>
                    <a:pt x="1340" y="1"/>
                  </a:moveTo>
                  <a:lnTo>
                    <a:pt x="49" y="2558"/>
                  </a:lnTo>
                  <a:lnTo>
                    <a:pt x="49" y="2558"/>
                  </a:lnTo>
                  <a:lnTo>
                    <a:pt x="24" y="2631"/>
                  </a:lnTo>
                  <a:lnTo>
                    <a:pt x="0" y="2728"/>
                  </a:lnTo>
                  <a:lnTo>
                    <a:pt x="0" y="2826"/>
                  </a:lnTo>
                  <a:lnTo>
                    <a:pt x="24" y="2923"/>
                  </a:lnTo>
                  <a:lnTo>
                    <a:pt x="73" y="2996"/>
                  </a:lnTo>
                  <a:lnTo>
                    <a:pt x="122" y="3094"/>
                  </a:lnTo>
                  <a:lnTo>
                    <a:pt x="195" y="3142"/>
                  </a:lnTo>
                  <a:lnTo>
                    <a:pt x="268" y="3215"/>
                  </a:lnTo>
                  <a:lnTo>
                    <a:pt x="268" y="3215"/>
                  </a:lnTo>
                  <a:lnTo>
                    <a:pt x="390" y="3240"/>
                  </a:lnTo>
                  <a:lnTo>
                    <a:pt x="487" y="3264"/>
                  </a:lnTo>
                  <a:lnTo>
                    <a:pt x="487" y="3264"/>
                  </a:lnTo>
                  <a:lnTo>
                    <a:pt x="633" y="3240"/>
                  </a:lnTo>
                  <a:lnTo>
                    <a:pt x="755" y="3191"/>
                  </a:lnTo>
                  <a:lnTo>
                    <a:pt x="853" y="3094"/>
                  </a:lnTo>
                  <a:lnTo>
                    <a:pt x="926" y="2996"/>
                  </a:lnTo>
                  <a:lnTo>
                    <a:pt x="2436" y="1"/>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1" name="Google Shape;1069;p46"/>
            <p:cNvSpPr/>
            <p:nvPr/>
          </p:nvSpPr>
          <p:spPr>
            <a:xfrm>
              <a:off x="5586050" y="3973550"/>
              <a:ext cx="60925" cy="81625"/>
            </a:xfrm>
            <a:custGeom>
              <a:avLst/>
              <a:gdLst/>
              <a:ahLst/>
              <a:cxnLst/>
              <a:rect l="l" t="t" r="r" b="b"/>
              <a:pathLst>
                <a:path w="2437" h="3265" fill="none" extrusionOk="0">
                  <a:moveTo>
                    <a:pt x="1" y="1"/>
                  </a:moveTo>
                  <a:lnTo>
                    <a:pt x="1511" y="2996"/>
                  </a:lnTo>
                  <a:lnTo>
                    <a:pt x="1511" y="2996"/>
                  </a:lnTo>
                  <a:lnTo>
                    <a:pt x="1584" y="3094"/>
                  </a:lnTo>
                  <a:lnTo>
                    <a:pt x="1681" y="3191"/>
                  </a:lnTo>
                  <a:lnTo>
                    <a:pt x="1803" y="3240"/>
                  </a:lnTo>
                  <a:lnTo>
                    <a:pt x="1949" y="3264"/>
                  </a:lnTo>
                  <a:lnTo>
                    <a:pt x="1949" y="3264"/>
                  </a:lnTo>
                  <a:lnTo>
                    <a:pt x="2047" y="3240"/>
                  </a:lnTo>
                  <a:lnTo>
                    <a:pt x="2168" y="3215"/>
                  </a:lnTo>
                  <a:lnTo>
                    <a:pt x="2168" y="3215"/>
                  </a:lnTo>
                  <a:lnTo>
                    <a:pt x="2241" y="3142"/>
                  </a:lnTo>
                  <a:lnTo>
                    <a:pt x="2315" y="3094"/>
                  </a:lnTo>
                  <a:lnTo>
                    <a:pt x="2363" y="2996"/>
                  </a:lnTo>
                  <a:lnTo>
                    <a:pt x="2412" y="2923"/>
                  </a:lnTo>
                  <a:lnTo>
                    <a:pt x="2436" y="2826"/>
                  </a:lnTo>
                  <a:lnTo>
                    <a:pt x="2436" y="2728"/>
                  </a:lnTo>
                  <a:lnTo>
                    <a:pt x="2412" y="2631"/>
                  </a:lnTo>
                  <a:lnTo>
                    <a:pt x="2388" y="2558"/>
                  </a:lnTo>
                  <a:lnTo>
                    <a:pt x="1097" y="1"/>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 name="Google Shape;1070;p46"/>
            <p:cNvSpPr/>
            <p:nvPr/>
          </p:nvSpPr>
          <p:spPr>
            <a:xfrm>
              <a:off x="5316925" y="3731225"/>
              <a:ext cx="371450" cy="218000"/>
            </a:xfrm>
            <a:custGeom>
              <a:avLst/>
              <a:gdLst/>
              <a:ahLst/>
              <a:cxnLst/>
              <a:rect l="l" t="t" r="r" b="b"/>
              <a:pathLst>
                <a:path w="14858" h="8720" fill="none" extrusionOk="0">
                  <a:moveTo>
                    <a:pt x="1" y="0"/>
                  </a:moveTo>
                  <a:lnTo>
                    <a:pt x="1" y="8719"/>
                  </a:lnTo>
                  <a:lnTo>
                    <a:pt x="14857" y="8719"/>
                  </a:lnTo>
                  <a:lnTo>
                    <a:pt x="14857" y="0"/>
                  </a:lnTo>
                  <a:lnTo>
                    <a:pt x="1" y="0"/>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3" name="Google Shape;1071;p46"/>
            <p:cNvSpPr/>
            <p:nvPr/>
          </p:nvSpPr>
          <p:spPr>
            <a:xfrm>
              <a:off x="5380250" y="3784800"/>
              <a:ext cx="230200" cy="115725"/>
            </a:xfrm>
            <a:custGeom>
              <a:avLst/>
              <a:gdLst/>
              <a:ahLst/>
              <a:cxnLst/>
              <a:rect l="l" t="t" r="r" b="b"/>
              <a:pathLst>
                <a:path w="9208" h="4629" fill="none" extrusionOk="0">
                  <a:moveTo>
                    <a:pt x="9207" y="1"/>
                  </a:moveTo>
                  <a:lnTo>
                    <a:pt x="5213" y="3995"/>
                  </a:lnTo>
                  <a:lnTo>
                    <a:pt x="5213" y="3995"/>
                  </a:lnTo>
                  <a:lnTo>
                    <a:pt x="5140" y="4044"/>
                  </a:lnTo>
                  <a:lnTo>
                    <a:pt x="5067" y="4092"/>
                  </a:lnTo>
                  <a:lnTo>
                    <a:pt x="4969" y="4117"/>
                  </a:lnTo>
                  <a:lnTo>
                    <a:pt x="4872" y="4141"/>
                  </a:lnTo>
                  <a:lnTo>
                    <a:pt x="4774" y="4117"/>
                  </a:lnTo>
                  <a:lnTo>
                    <a:pt x="4677" y="4092"/>
                  </a:lnTo>
                  <a:lnTo>
                    <a:pt x="4604" y="4044"/>
                  </a:lnTo>
                  <a:lnTo>
                    <a:pt x="4531" y="3995"/>
                  </a:lnTo>
                  <a:lnTo>
                    <a:pt x="2582" y="2046"/>
                  </a:lnTo>
                  <a:lnTo>
                    <a:pt x="1" y="4628"/>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4" name="Google Shape;1072;p46"/>
            <p:cNvSpPr/>
            <p:nvPr/>
          </p:nvSpPr>
          <p:spPr>
            <a:xfrm>
              <a:off x="5547700" y="3779925"/>
              <a:ext cx="68825" cy="68825"/>
            </a:xfrm>
            <a:custGeom>
              <a:avLst/>
              <a:gdLst/>
              <a:ahLst/>
              <a:cxnLst/>
              <a:rect l="l" t="t" r="r" b="b"/>
              <a:pathLst>
                <a:path w="2753" h="2753" fill="none" extrusionOk="0">
                  <a:moveTo>
                    <a:pt x="0" y="1"/>
                  </a:moveTo>
                  <a:lnTo>
                    <a:pt x="2265" y="1"/>
                  </a:lnTo>
                  <a:lnTo>
                    <a:pt x="2265" y="1"/>
                  </a:lnTo>
                  <a:lnTo>
                    <a:pt x="2363" y="1"/>
                  </a:lnTo>
                  <a:lnTo>
                    <a:pt x="2460" y="25"/>
                  </a:lnTo>
                  <a:lnTo>
                    <a:pt x="2533" y="74"/>
                  </a:lnTo>
                  <a:lnTo>
                    <a:pt x="2606" y="147"/>
                  </a:lnTo>
                  <a:lnTo>
                    <a:pt x="2680" y="220"/>
                  </a:lnTo>
                  <a:lnTo>
                    <a:pt x="2728" y="293"/>
                  </a:lnTo>
                  <a:lnTo>
                    <a:pt x="2753" y="390"/>
                  </a:lnTo>
                  <a:lnTo>
                    <a:pt x="2753" y="488"/>
                  </a:lnTo>
                  <a:lnTo>
                    <a:pt x="2753" y="2753"/>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5" name="Google Shape;1072;p46"/>
            <p:cNvSpPr/>
            <p:nvPr/>
          </p:nvSpPr>
          <p:spPr>
            <a:xfrm>
              <a:off x="5541832" y="3784116"/>
              <a:ext cx="68825" cy="68825"/>
            </a:xfrm>
            <a:custGeom>
              <a:avLst/>
              <a:gdLst/>
              <a:ahLst/>
              <a:cxnLst/>
              <a:rect l="l" t="t" r="r" b="b"/>
              <a:pathLst>
                <a:path w="2753" h="2753" fill="none" extrusionOk="0">
                  <a:moveTo>
                    <a:pt x="0" y="1"/>
                  </a:moveTo>
                  <a:lnTo>
                    <a:pt x="2265" y="1"/>
                  </a:lnTo>
                  <a:lnTo>
                    <a:pt x="2265" y="1"/>
                  </a:lnTo>
                  <a:lnTo>
                    <a:pt x="2363" y="1"/>
                  </a:lnTo>
                  <a:lnTo>
                    <a:pt x="2460" y="25"/>
                  </a:lnTo>
                  <a:lnTo>
                    <a:pt x="2533" y="74"/>
                  </a:lnTo>
                  <a:lnTo>
                    <a:pt x="2606" y="147"/>
                  </a:lnTo>
                  <a:lnTo>
                    <a:pt x="2680" y="220"/>
                  </a:lnTo>
                  <a:lnTo>
                    <a:pt x="2728" y="293"/>
                  </a:lnTo>
                  <a:lnTo>
                    <a:pt x="2753" y="390"/>
                  </a:lnTo>
                  <a:lnTo>
                    <a:pt x="2753" y="488"/>
                  </a:lnTo>
                  <a:lnTo>
                    <a:pt x="2753" y="2753"/>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gr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Shape 183"/>
        <p:cNvGrpSpPr/>
        <p:nvPr/>
      </p:nvGrpSpPr>
      <p:grpSpPr>
        <a:xfrm>
          <a:off x="0" y="0"/>
          <a:ext cx="0" cy="0"/>
          <a:chOff x="0" y="0"/>
          <a:chExt cx="0" cy="0"/>
        </a:xfrm>
      </p:grpSpPr>
      <p:sp>
        <p:nvSpPr>
          <p:cNvPr id="184" name="Google Shape;184;p11"/>
          <p:cNvSpPr txBox="1">
            <a:spLocks noGrp="1"/>
          </p:cNvSpPr>
          <p:nvPr>
            <p:ph type="ctrTitle"/>
          </p:nvPr>
        </p:nvSpPr>
        <p:spPr>
          <a:xfrm>
            <a:off x="685800" y="1090750"/>
            <a:ext cx="5367900" cy="2961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4400">
                <a:solidFill>
                  <a:schemeClr val="bg1"/>
                </a:solidFill>
                <a:latin typeface="UVN May Chu P12" panose="02070500030506020304" pitchFamily="17" charset="0"/>
              </a:rPr>
              <a:t>Chủ đề: Mô hình mạng Client-sever và 	mạng ngang hàng.</a:t>
            </a:r>
            <a:endParaRPr lang="en-US" sz="4400">
              <a:solidFill>
                <a:schemeClr val="bg1"/>
              </a:solidFill>
              <a:latin typeface="UVN May Chu P12" panose="02070500030506020304" pitchFamily="17" charset="0"/>
            </a:endParaRPr>
          </a:p>
        </p:txBody>
      </p:sp>
      <p:sp>
        <p:nvSpPr>
          <p:cNvPr id="2" name="TextBox 1"/>
          <p:cNvSpPr txBox="1"/>
          <p:nvPr/>
        </p:nvSpPr>
        <p:spPr>
          <a:xfrm>
            <a:off x="4136050" y="4240471"/>
            <a:ext cx="3593805" cy="368300"/>
          </a:xfrm>
          <a:prstGeom prst="rect">
            <a:avLst/>
          </a:prstGeom>
          <a:noFill/>
        </p:spPr>
        <p:txBody>
          <a:bodyPr wrap="square" rtlCol="0">
            <a:spAutoFit/>
          </a:bodyPr>
          <a:lstStyle/>
          <a:p>
            <a:r>
              <a:rPr lang="vi-VN" sz="1800">
                <a:solidFill>
                  <a:schemeClr val="tx1"/>
                </a:solidFill>
                <a:latin typeface="BrushScript" panose="02020500000000000000" pitchFamily="18" charset="0"/>
                <a:ea typeface="BrushScript" panose="02020500000000000000" pitchFamily="18" charset="0"/>
                <a:cs typeface="BrushScript" panose="02020500000000000000" pitchFamily="18" charset="0"/>
              </a:rPr>
              <a:t>Người trình bày:</a:t>
            </a:r>
            <a:r>
              <a:rPr lang="vi-VN" sz="1800">
                <a:solidFill>
                  <a:schemeClr val="bg1"/>
                </a:solidFill>
                <a:latin typeface="BrushScript" panose="02020500000000000000" pitchFamily="18" charset="0"/>
                <a:ea typeface="BrushScript" panose="02020500000000000000" pitchFamily="18" charset="0"/>
                <a:cs typeface="BrushScript" panose="02020500000000000000" pitchFamily="18" charset="0"/>
              </a:rPr>
              <a:t> </a:t>
            </a:r>
            <a:endParaRPr lang="vi-VN" sz="1800">
              <a:solidFill>
                <a:schemeClr val="bg1"/>
              </a:solidFill>
              <a:latin typeface="BrushScript" panose="02020500000000000000" pitchFamily="18" charset="0"/>
              <a:ea typeface="BrushScript" panose="02020500000000000000" pitchFamily="18" charset="0"/>
              <a:cs typeface="BrushScript" panose="02020500000000000000" pitchFamily="18" charset="0"/>
            </a:endParaRPr>
          </a:p>
        </p:txBody>
      </p:sp>
      <p:sp>
        <p:nvSpPr>
          <p:cNvPr id="4" name="Text Box 3"/>
          <p:cNvSpPr txBox="1"/>
          <p:nvPr/>
        </p:nvSpPr>
        <p:spPr>
          <a:xfrm>
            <a:off x="8865235" y="4271645"/>
            <a:ext cx="278765" cy="306705"/>
          </a:xfrm>
          <a:prstGeom prst="rect">
            <a:avLst/>
          </a:prstGeom>
          <a:noFill/>
        </p:spPr>
        <p:txBody>
          <a:bodyPr wrap="square" rtlCol="0">
            <a:spAutoFit/>
          </a:bodyPr>
          <a:p>
            <a:r>
              <a:rPr lang="en-US">
                <a:solidFill>
                  <a:schemeClr val="bg1"/>
                </a:solidFill>
              </a:rPr>
              <a:t>2</a:t>
            </a:r>
            <a:endParaRPr lang="en-US">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15"/>
          <p:cNvSpPr txBox="1">
            <a:spLocks noGrp="1"/>
          </p:cNvSpPr>
          <p:nvPr>
            <p:ph type="body" idx="1"/>
          </p:nvPr>
        </p:nvSpPr>
        <p:spPr>
          <a:xfrm>
            <a:off x="829775" y="1202000"/>
            <a:ext cx="5090700" cy="2745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GB" sz="2500" b="1">
                <a:solidFill>
                  <a:srgbClr val="00B050"/>
                </a:solidFill>
                <a:latin typeface="+mj-lt"/>
                <a:cs typeface="+mj-lt"/>
              </a:rPr>
              <a:t>Client</a:t>
            </a:r>
            <a:r>
              <a:rPr lang="en-US" altLang="en-GB" sz="2500" b="1">
                <a:solidFill>
                  <a:srgbClr val="00B050"/>
                </a:solidFill>
                <a:latin typeface="+mj-lt"/>
                <a:cs typeface="+mj-lt"/>
              </a:rPr>
              <a:t>-</a:t>
            </a:r>
            <a:r>
              <a:rPr lang="en-GB" sz="2500" b="1">
                <a:solidFill>
                  <a:srgbClr val="00B050"/>
                </a:solidFill>
                <a:latin typeface="+mj-lt"/>
                <a:cs typeface="+mj-lt"/>
              </a:rPr>
              <a:t>Server</a:t>
            </a:r>
            <a:r>
              <a:rPr lang="en-GB" sz="2500">
                <a:latin typeface="+mj-lt"/>
                <a:cs typeface="+mj-lt"/>
              </a:rPr>
              <a:t> được áp dụng cực kỳ phổ biến trên hệ thống mạng máy tính. Chúng được biết đến là mô hình giúp người dùng phân vùng các nhiệm vụ giữa các nhà cung cấp với nhau</a:t>
            </a:r>
            <a:r>
              <a:rPr lang="en-GB"/>
              <a:t>.</a:t>
            </a:r>
            <a:endParaRPr lang="en-GB"/>
          </a:p>
        </p:txBody>
      </p:sp>
      <p:sp>
        <p:nvSpPr>
          <p:cNvPr id="230" name="Google Shape;230;p15"/>
          <p:cNvSpPr txBox="1">
            <a:spLocks noGrp="1"/>
          </p:cNvSpPr>
          <p:nvPr>
            <p:ph type="sldNum" idx="4294967295"/>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fld>
            <a:endParaRPr lang="en-GB"/>
          </a:p>
        </p:txBody>
      </p:sp>
      <p:sp>
        <p:nvSpPr>
          <p:cNvPr id="231" name="Google Shape;231;p15"/>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35"/>
        <p:cNvGrpSpPr/>
        <p:nvPr/>
      </p:nvGrpSpPr>
      <p:grpSpPr>
        <a:xfrm>
          <a:off x="0" y="0"/>
          <a:ext cx="0" cy="0"/>
          <a:chOff x="0" y="0"/>
          <a:chExt cx="0" cy="0"/>
        </a:xfrm>
      </p:grpSpPr>
      <p:sp>
        <p:nvSpPr>
          <p:cNvPr id="236" name="Google Shape;236;p16"/>
          <p:cNvSpPr txBox="1">
            <a:spLocks noGrp="1"/>
          </p:cNvSpPr>
          <p:nvPr>
            <p:ph type="title"/>
          </p:nvPr>
        </p:nvSpPr>
        <p:spPr>
          <a:xfrm>
            <a:off x="814275" y="391940"/>
            <a:ext cx="5492400" cy="76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tLang="en-GB" sz="2800">
                <a:solidFill>
                  <a:schemeClr val="accent5"/>
                </a:solidFill>
              </a:rPr>
              <a:t>Client-sever</a:t>
            </a:r>
            <a:endParaRPr lang="en-US" altLang="en-GB" sz="2800">
              <a:solidFill>
                <a:schemeClr val="accent5"/>
              </a:solidFill>
            </a:endParaRPr>
          </a:p>
        </p:txBody>
      </p:sp>
      <p:sp>
        <p:nvSpPr>
          <p:cNvPr id="237" name="Google Shape;237;p16"/>
          <p:cNvSpPr txBox="1">
            <a:spLocks noGrp="1"/>
          </p:cNvSpPr>
          <p:nvPr>
            <p:ph type="body" idx="1"/>
          </p:nvPr>
        </p:nvSpPr>
        <p:spPr>
          <a:xfrm>
            <a:off x="768555" y="1304490"/>
            <a:ext cx="6132600" cy="3145500"/>
          </a:xfrm>
          <a:prstGeom prst="rect">
            <a:avLst/>
          </a:prstGeom>
        </p:spPr>
        <p:txBody>
          <a:bodyPr spcFirstLastPara="1" wrap="square" lIns="91425" tIns="91425" rIns="91425" bIns="91425" anchor="ctr" anchorCtr="0">
            <a:noAutofit/>
          </a:bodyPr>
          <a:lstStyle/>
          <a:p>
            <a:pPr lvl="0" algn="l" rtl="0">
              <a:spcBef>
                <a:spcPts val="0"/>
              </a:spcBef>
              <a:spcAft>
                <a:spcPts val="0"/>
              </a:spcAft>
              <a:buSzPts val="2400"/>
            </a:pPr>
            <a:r>
              <a:rPr lang="en-GB">
                <a:latin typeface="Times New Roman" panose="02020603050405020304" charset="0"/>
                <a:cs typeface="Times New Roman" panose="02020603050405020304" charset="0"/>
              </a:rPr>
              <a:t>Client server là mô hình mạng máy tính gồm có 2 thành phần chính đó là máy khách (client) và máy chủ (server). </a:t>
            </a:r>
            <a:endParaRPr lang="en-GB">
              <a:latin typeface="Times New Roman" panose="02020603050405020304" charset="0"/>
              <a:cs typeface="Times New Roman" panose="02020603050405020304" charset="0"/>
            </a:endParaRPr>
          </a:p>
          <a:p>
            <a:pPr lvl="0" algn="l" rtl="0">
              <a:spcBef>
                <a:spcPts val="0"/>
              </a:spcBef>
              <a:spcAft>
                <a:spcPts val="0"/>
              </a:spcAft>
              <a:buSzPts val="2400"/>
            </a:pPr>
            <a:r>
              <a:rPr lang="en-GB">
                <a:latin typeface="Times New Roman" panose="02020603050405020304" charset="0"/>
                <a:cs typeface="Times New Roman" panose="02020603050405020304" charset="0"/>
              </a:rPr>
              <a:t>Server chính là nơi giúp lưu trữ tài nguyên cũng như cài đặt các chương trình dịch vụ theo đúng như yêu cầu của client. </a:t>
            </a:r>
            <a:endParaRPr lang="en-GB">
              <a:latin typeface="Times New Roman" panose="02020603050405020304" charset="0"/>
              <a:cs typeface="Times New Roman" panose="02020603050405020304" charset="0"/>
            </a:endParaRPr>
          </a:p>
        </p:txBody>
      </p:sp>
      <p:sp>
        <p:nvSpPr>
          <p:cNvPr id="238" name="Google Shape;238;p16"/>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fld>
            <a:endParaRPr lang="en-GB"/>
          </a:p>
        </p:txBody>
      </p:sp>
      <p:grpSp>
        <p:nvGrpSpPr>
          <p:cNvPr id="239" name="Google Shape;239;p16"/>
          <p:cNvGrpSpPr/>
          <p:nvPr/>
        </p:nvGrpSpPr>
        <p:grpSpPr>
          <a:xfrm>
            <a:off x="282216" y="590918"/>
            <a:ext cx="369505" cy="369505"/>
            <a:chOff x="2594050" y="1631825"/>
            <a:chExt cx="439625" cy="439625"/>
          </a:xfrm>
        </p:grpSpPr>
        <p:sp>
          <p:nvSpPr>
            <p:cNvPr id="240" name="Google Shape;240;p16"/>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1" name="Google Shape;241;p16"/>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2" name="Google Shape;242;p16"/>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3" name="Google Shape;243;p16"/>
            <p:cNvSpPr/>
            <p:nvPr/>
          </p:nvSpPr>
          <p:spPr>
            <a:xfrm>
              <a:off x="2801675" y="1740825"/>
              <a:ext cx="49950" cy="49950"/>
            </a:xfrm>
            <a:custGeom>
              <a:avLst/>
              <a:gdLst/>
              <a:ahLst/>
              <a:cxnLst/>
              <a:rect l="l" t="t" r="r" b="b"/>
              <a:pathLst>
                <a:path w="1998" h="1998" fill="none" extrusionOk="0">
                  <a:moveTo>
                    <a:pt x="1" y="1997"/>
                  </a:moveTo>
                  <a:lnTo>
                    <a:pt x="1998"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3" name="Text Box 2"/>
          <p:cNvSpPr txBox="1"/>
          <p:nvPr/>
        </p:nvSpPr>
        <p:spPr>
          <a:xfrm>
            <a:off x="814705" y="1740535"/>
            <a:ext cx="6040755" cy="1938020"/>
          </a:xfrm>
          <a:prstGeom prst="rect">
            <a:avLst/>
          </a:prstGeom>
          <a:noFill/>
        </p:spPr>
        <p:txBody>
          <a:bodyPr wrap="square" rtlCol="0">
            <a:spAutoFit/>
          </a:bodyPr>
          <a:p>
            <a:r>
              <a:rPr lang="en-GB" sz="2000">
                <a:solidFill>
                  <a:srgbClr val="263248"/>
                </a:solidFill>
                <a:latin typeface="Times New Roman" panose="02020603050405020304" charset="0"/>
                <a:ea typeface="Roboto Condensed" panose="02000000000000000000"/>
                <a:cs typeface="Times New Roman" panose="02020603050405020304" charset="0"/>
                <a:sym typeface="Roboto Condensed" panose="02000000000000000000"/>
              </a:rPr>
              <a:t>👍</a:t>
            </a:r>
            <a:r>
              <a:rPr lang="en-US" sz="2000">
                <a:latin typeface="Times New Roman" panose="02020603050405020304" charset="0"/>
                <a:cs typeface="Times New Roman" panose="02020603050405020304" charset="0"/>
              </a:rPr>
              <a:t>Mô hình mạng Client Server sẽ cho phép mạng tập trung các ứng dụng có cùng chức năng tại một hoặc nhiều dịch vụ file chuyên dụng. Chúng sẽ trở thành trung tâm của hệ thống. Hệ điều hành của mô hình Client server sẽ cho phép người dùng chia sẻ đồng thời cùng một loại tài nguyên mà không giới hạn vị trí địa lý.</a:t>
            </a:r>
            <a:endParaRPr lang="en-US" sz="2000">
              <a:latin typeface="Times New Roman" panose="02020603050405020304" charset="0"/>
              <a:cs typeface="Times New Roman" panose="02020603050405020304" charset="0"/>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37">
                                            <p:txEl>
                                              <p:pRg st="0" end="0"/>
                                            </p:txEl>
                                          </p:spTgt>
                                        </p:tgtEl>
                                        <p:attrNameLst>
                                          <p:attrName>style.visibility</p:attrName>
                                        </p:attrNameLst>
                                      </p:cBhvr>
                                      <p:to>
                                        <p:strVal val="visible"/>
                                      </p:to>
                                    </p:set>
                                    <p:animEffect transition="in" filter="blinds(horizontal)">
                                      <p:cBhvr>
                                        <p:cTn id="7" dur="500"/>
                                        <p:tgtEl>
                                          <p:spTgt spid="23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37">
                                            <p:txEl>
                                              <p:pRg st="1" end="1"/>
                                            </p:txEl>
                                          </p:spTgt>
                                        </p:tgtEl>
                                        <p:attrNameLst>
                                          <p:attrName>style.visibility</p:attrName>
                                        </p:attrNameLst>
                                      </p:cBhvr>
                                      <p:to>
                                        <p:strVal val="visible"/>
                                      </p:to>
                                    </p:set>
                                    <p:animEffect transition="in" filter="blinds(horizontal)">
                                      <p:cBhvr>
                                        <p:cTn id="12" dur="500"/>
                                        <p:tgtEl>
                                          <p:spTgt spid="23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xit" presetSubtype="0" fill="hold" nodeType="clickEffect">
                                  <p:stCondLst>
                                    <p:cond delay="0"/>
                                  </p:stCondLst>
                                  <p:childTnLst>
                                    <p:animEffect transition="out" filter="dissolve">
                                      <p:cBhvr>
                                        <p:cTn id="16" dur="500"/>
                                        <p:tgtEl>
                                          <p:spTgt spid="237">
                                            <p:txEl>
                                              <p:pRg st="0" end="0"/>
                                            </p:txEl>
                                          </p:spTgt>
                                        </p:tgtEl>
                                      </p:cBhvr>
                                    </p:animEffect>
                                    <p:set>
                                      <p:cBhvr>
                                        <p:cTn id="17" dur="1" fill="hold">
                                          <p:stCondLst>
                                            <p:cond delay="499"/>
                                          </p:stCondLst>
                                        </p:cTn>
                                        <p:tgtEl>
                                          <p:spTgt spid="237">
                                            <p:txEl>
                                              <p:pRg st="0" end="0"/>
                                            </p:txEl>
                                          </p:spTgt>
                                        </p:tgtEl>
                                        <p:attrNameLst>
                                          <p:attrName>style.visibility</p:attrName>
                                        </p:attrNameLst>
                                      </p:cBhvr>
                                      <p:to>
                                        <p:strVal val="hidden"/>
                                      </p:to>
                                    </p:set>
                                  </p:childTnLst>
                                </p:cTn>
                              </p:par>
                              <p:par>
                                <p:cTn id="18" presetID="9" presetClass="exit" presetSubtype="0" fill="hold" nodeType="withEffect">
                                  <p:stCondLst>
                                    <p:cond delay="0"/>
                                  </p:stCondLst>
                                  <p:childTnLst>
                                    <p:animEffect transition="out" filter="dissolve">
                                      <p:cBhvr>
                                        <p:cTn id="19" dur="500"/>
                                        <p:tgtEl>
                                          <p:spTgt spid="237">
                                            <p:txEl>
                                              <p:pRg st="1" end="1"/>
                                            </p:txEl>
                                          </p:spTgt>
                                        </p:tgtEl>
                                      </p:cBhvr>
                                    </p:animEffect>
                                    <p:set>
                                      <p:cBhvr>
                                        <p:cTn id="20" dur="1" fill="hold">
                                          <p:stCondLst>
                                            <p:cond delay="499"/>
                                          </p:stCondLst>
                                        </p:cTn>
                                        <p:tgtEl>
                                          <p:spTgt spid="237">
                                            <p:txEl>
                                              <p:pRg st="1" end="1"/>
                                            </p:txEl>
                                          </p:spTgt>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4" presetClass="entr" presetSubtype="16" fill="hold" nodeType="clickEffect">
                                  <p:stCondLst>
                                    <p:cond delay="0"/>
                                  </p:stCondLst>
                                  <p:childTnLst>
                                    <p:set>
                                      <p:cBhvr>
                                        <p:cTn id="24" dur="1" fill="hold">
                                          <p:stCondLst>
                                            <p:cond delay="0"/>
                                          </p:stCondLst>
                                        </p:cTn>
                                        <p:tgtEl>
                                          <p:spTgt spid="3">
                                            <p:txEl>
                                              <p:pRg st="0" end="0"/>
                                            </p:txEl>
                                          </p:spTgt>
                                        </p:tgtEl>
                                        <p:attrNameLst>
                                          <p:attrName>style.visibility</p:attrName>
                                        </p:attrNameLst>
                                      </p:cBhvr>
                                      <p:to>
                                        <p:strVal val="visible"/>
                                      </p:to>
                                    </p:set>
                                    <p:animEffect transition="in" filter="box(in)">
                                      <p:cBhvr>
                                        <p:cTn id="25" dur="20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Các mạng thông dụng!!</a:t>
            </a:r>
            <a:endParaRPr lang="en-US"/>
          </a:p>
        </p:txBody>
      </p:sp>
      <p:sp>
        <p:nvSpPr>
          <p:cNvPr id="3" name="Text Placeholder 2"/>
          <p:cNvSpPr>
            <a:spLocks noGrp="1"/>
          </p:cNvSpPr>
          <p:nvPr>
            <p:ph type="body" idx="1"/>
          </p:nvPr>
        </p:nvSpPr>
        <p:spPr>
          <a:xfrm>
            <a:off x="46355" y="1195070"/>
            <a:ext cx="8618855" cy="3145790"/>
          </a:xfrm>
        </p:spPr>
        <p:txBody>
          <a:bodyPr/>
          <a:p>
            <a:r>
              <a:rPr lang="en-US" sz="1500">
                <a:latin typeface="Times New Roman" panose="02020603050405020304" charset="0"/>
                <a:cs typeface="Times New Roman" panose="02020603050405020304" charset="0"/>
              </a:rPr>
              <a:t>File server: hỗ trợ việc trao đổi file/ tệp tin trong mạng.</a:t>
            </a:r>
            <a:endParaRPr lang="en-US" sz="1500">
              <a:latin typeface="Times New Roman" panose="02020603050405020304" charset="0"/>
              <a:cs typeface="Times New Roman" panose="02020603050405020304" charset="0"/>
            </a:endParaRPr>
          </a:p>
          <a:p>
            <a:r>
              <a:rPr lang="en-US" sz="1500">
                <a:latin typeface="Times New Roman" panose="02020603050405020304" charset="0"/>
                <a:cs typeface="Times New Roman" panose="02020603050405020304" charset="0"/>
              </a:rPr>
              <a:t>Print server: hỗ trợ cho các yêu cầu in ấn trọng mạng.</a:t>
            </a:r>
            <a:endParaRPr lang="en-US" sz="1500">
              <a:latin typeface="Times New Roman" panose="02020603050405020304" charset="0"/>
              <a:cs typeface="Times New Roman" panose="02020603050405020304" charset="0"/>
            </a:endParaRPr>
          </a:p>
          <a:p>
            <a:r>
              <a:rPr lang="en-US" sz="1500">
                <a:latin typeface="Times New Roman" panose="02020603050405020304" charset="0"/>
                <a:cs typeface="Times New Roman" panose="02020603050405020304" charset="0"/>
              </a:rPr>
              <a:t>Application server: sử dụng để chạy các ứng dụng trên các server và trẻ về kết quả cho client.</a:t>
            </a:r>
            <a:endParaRPr lang="en-US" sz="1500">
              <a:latin typeface="Times New Roman" panose="02020603050405020304" charset="0"/>
              <a:cs typeface="Times New Roman" panose="02020603050405020304" charset="0"/>
            </a:endParaRPr>
          </a:p>
          <a:p>
            <a:r>
              <a:rPr lang="en-US" sz="1500">
                <a:latin typeface="Times New Roman" panose="02020603050405020304" charset="0"/>
                <a:cs typeface="Times New Roman" panose="02020603050405020304" charset="0"/>
              </a:rPr>
              <a:t>Mail server: đây là các server chuyên cung cấp dịch vụ về gửi nhận mail</a:t>
            </a:r>
            <a:endParaRPr lang="en-US" sz="1500">
              <a:latin typeface="Times New Roman" panose="02020603050405020304" charset="0"/>
              <a:cs typeface="Times New Roman" panose="02020603050405020304" charset="0"/>
            </a:endParaRPr>
          </a:p>
          <a:p>
            <a:r>
              <a:rPr lang="en-US" sz="1500">
                <a:latin typeface="Times New Roman" panose="02020603050405020304" charset="0"/>
                <a:cs typeface="Times New Roman" panose="02020603050405020304" charset="0"/>
              </a:rPr>
              <a:t>Database server: dùng để cung cấp các dịch vụ lưu trữ và tìm kiếm thông tin.</a:t>
            </a:r>
            <a:endParaRPr lang="en-US" sz="1500">
              <a:latin typeface="Times New Roman" panose="02020603050405020304" charset="0"/>
              <a:cs typeface="Times New Roman" panose="02020603050405020304" charset="0"/>
            </a:endParaRPr>
          </a:p>
          <a:p>
            <a:r>
              <a:rPr lang="en-US" sz="1500">
                <a:latin typeface="Times New Roman" panose="02020603050405020304" charset="0"/>
                <a:cs typeface="Times New Roman" panose="02020603050405020304" charset="0"/>
              </a:rPr>
              <a:t>Communication server: sử dụng để quản lý kết nối từ xa.</a:t>
            </a:r>
            <a:endParaRPr lang="en-US" sz="1500">
              <a:latin typeface="Times New Roman" panose="02020603050405020304" charset="0"/>
              <a:cs typeface="Times New Roman" panose="02020603050405020304" charset="0"/>
            </a:endParaRPr>
          </a:p>
        </p:txBody>
      </p:sp>
      <p:sp>
        <p:nvSpPr>
          <p:cNvPr id="4" name="Slide Number Placeholder 3"/>
          <p:cNvSpPr>
            <a:spLocks noGrp="1"/>
          </p:cNvSpPr>
          <p:nvPr>
            <p:ph type="sldNum" idx="12"/>
          </p:nvPr>
        </p:nvSpPr>
        <p:spPr/>
        <p:txBody>
          <a:bodyPr/>
          <a:p>
            <a:pPr marL="0" lvl="0" indent="0" algn="r" rtl="0">
              <a:spcBef>
                <a:spcPts val="0"/>
              </a:spcBef>
              <a:spcAft>
                <a:spcPts val="0"/>
              </a:spcAft>
              <a:buNone/>
            </a:pPr>
            <a:fld id="{00000000-1234-1234-1234-123412341234}" type="slidenum">
              <a:rPr lang="en-GB"/>
            </a:fld>
            <a:endParaRPr lang="en-GB"/>
          </a:p>
        </p:txBody>
      </p:sp>
      <p:grpSp>
        <p:nvGrpSpPr>
          <p:cNvPr id="1266" name="Google Shape;1266;p46"/>
          <p:cNvGrpSpPr/>
          <p:nvPr/>
        </p:nvGrpSpPr>
        <p:grpSpPr>
          <a:xfrm>
            <a:off x="220980" y="540385"/>
            <a:ext cx="539750" cy="474980"/>
            <a:chOff x="5233525" y="4954450"/>
            <a:chExt cx="538275" cy="516350"/>
          </a:xfrm>
        </p:grpSpPr>
        <p:sp>
          <p:nvSpPr>
            <p:cNvPr id="1267" name="Google Shape;1267;p46"/>
            <p:cNvSpPr/>
            <p:nvPr/>
          </p:nvSpPr>
          <p:spPr>
            <a:xfrm>
              <a:off x="5637825" y="4954450"/>
              <a:ext cx="89525" cy="89525"/>
            </a:xfrm>
            <a:custGeom>
              <a:avLst/>
              <a:gdLst/>
              <a:ahLst/>
              <a:cxnLst/>
              <a:rect l="l" t="t" r="r" b="b"/>
              <a:pathLst>
                <a:path w="3581" h="3581" fill="none" extrusionOk="0">
                  <a:moveTo>
                    <a:pt x="1023" y="3410"/>
                  </a:moveTo>
                  <a:lnTo>
                    <a:pt x="1023" y="3410"/>
                  </a:lnTo>
                  <a:lnTo>
                    <a:pt x="1193" y="3483"/>
                  </a:lnTo>
                  <a:lnTo>
                    <a:pt x="1388" y="3532"/>
                  </a:lnTo>
                  <a:lnTo>
                    <a:pt x="1583" y="3556"/>
                  </a:lnTo>
                  <a:lnTo>
                    <a:pt x="1778" y="3581"/>
                  </a:lnTo>
                  <a:lnTo>
                    <a:pt x="1778" y="3581"/>
                  </a:lnTo>
                  <a:lnTo>
                    <a:pt x="1973" y="3556"/>
                  </a:lnTo>
                  <a:lnTo>
                    <a:pt x="2143" y="3532"/>
                  </a:lnTo>
                  <a:lnTo>
                    <a:pt x="2314" y="3508"/>
                  </a:lnTo>
                  <a:lnTo>
                    <a:pt x="2484" y="3435"/>
                  </a:lnTo>
                  <a:lnTo>
                    <a:pt x="2630" y="3361"/>
                  </a:lnTo>
                  <a:lnTo>
                    <a:pt x="2776" y="3264"/>
                  </a:lnTo>
                  <a:lnTo>
                    <a:pt x="2923" y="3167"/>
                  </a:lnTo>
                  <a:lnTo>
                    <a:pt x="3044" y="3045"/>
                  </a:lnTo>
                  <a:lnTo>
                    <a:pt x="3166" y="2923"/>
                  </a:lnTo>
                  <a:lnTo>
                    <a:pt x="3264" y="2801"/>
                  </a:lnTo>
                  <a:lnTo>
                    <a:pt x="3361" y="2631"/>
                  </a:lnTo>
                  <a:lnTo>
                    <a:pt x="3434" y="2485"/>
                  </a:lnTo>
                  <a:lnTo>
                    <a:pt x="3483" y="2314"/>
                  </a:lnTo>
                  <a:lnTo>
                    <a:pt x="3531" y="2144"/>
                  </a:lnTo>
                  <a:lnTo>
                    <a:pt x="3556" y="1973"/>
                  </a:lnTo>
                  <a:lnTo>
                    <a:pt x="3580" y="1803"/>
                  </a:lnTo>
                  <a:lnTo>
                    <a:pt x="3580" y="1803"/>
                  </a:lnTo>
                  <a:lnTo>
                    <a:pt x="3556" y="1608"/>
                  </a:lnTo>
                  <a:lnTo>
                    <a:pt x="3531" y="1437"/>
                  </a:lnTo>
                  <a:lnTo>
                    <a:pt x="3483" y="1267"/>
                  </a:lnTo>
                  <a:lnTo>
                    <a:pt x="3434" y="1096"/>
                  </a:lnTo>
                  <a:lnTo>
                    <a:pt x="3361" y="950"/>
                  </a:lnTo>
                  <a:lnTo>
                    <a:pt x="3264" y="804"/>
                  </a:lnTo>
                  <a:lnTo>
                    <a:pt x="3166" y="658"/>
                  </a:lnTo>
                  <a:lnTo>
                    <a:pt x="3044" y="536"/>
                  </a:lnTo>
                  <a:lnTo>
                    <a:pt x="2923" y="414"/>
                  </a:lnTo>
                  <a:lnTo>
                    <a:pt x="2776" y="317"/>
                  </a:lnTo>
                  <a:lnTo>
                    <a:pt x="2630" y="220"/>
                  </a:lnTo>
                  <a:lnTo>
                    <a:pt x="2484" y="147"/>
                  </a:lnTo>
                  <a:lnTo>
                    <a:pt x="2314" y="98"/>
                  </a:lnTo>
                  <a:lnTo>
                    <a:pt x="2143" y="49"/>
                  </a:lnTo>
                  <a:lnTo>
                    <a:pt x="1973" y="25"/>
                  </a:lnTo>
                  <a:lnTo>
                    <a:pt x="1778" y="0"/>
                  </a:lnTo>
                  <a:lnTo>
                    <a:pt x="1778" y="0"/>
                  </a:lnTo>
                  <a:lnTo>
                    <a:pt x="1607" y="25"/>
                  </a:lnTo>
                  <a:lnTo>
                    <a:pt x="1437" y="49"/>
                  </a:lnTo>
                  <a:lnTo>
                    <a:pt x="1266" y="98"/>
                  </a:lnTo>
                  <a:lnTo>
                    <a:pt x="1096" y="147"/>
                  </a:lnTo>
                  <a:lnTo>
                    <a:pt x="925" y="220"/>
                  </a:lnTo>
                  <a:lnTo>
                    <a:pt x="779" y="317"/>
                  </a:lnTo>
                  <a:lnTo>
                    <a:pt x="658" y="414"/>
                  </a:lnTo>
                  <a:lnTo>
                    <a:pt x="536" y="536"/>
                  </a:lnTo>
                  <a:lnTo>
                    <a:pt x="414" y="658"/>
                  </a:lnTo>
                  <a:lnTo>
                    <a:pt x="317" y="804"/>
                  </a:lnTo>
                  <a:lnTo>
                    <a:pt x="219" y="950"/>
                  </a:lnTo>
                  <a:lnTo>
                    <a:pt x="146" y="1096"/>
                  </a:lnTo>
                  <a:lnTo>
                    <a:pt x="73" y="1267"/>
                  </a:lnTo>
                  <a:lnTo>
                    <a:pt x="49" y="1437"/>
                  </a:lnTo>
                  <a:lnTo>
                    <a:pt x="24" y="1608"/>
                  </a:lnTo>
                  <a:lnTo>
                    <a:pt x="0" y="1803"/>
                  </a:lnTo>
                  <a:lnTo>
                    <a:pt x="0" y="1803"/>
                  </a:lnTo>
                  <a:lnTo>
                    <a:pt x="24" y="2071"/>
                  </a:lnTo>
                  <a:lnTo>
                    <a:pt x="97" y="2339"/>
                  </a:lnTo>
                  <a:lnTo>
                    <a:pt x="195" y="2582"/>
                  </a:lnTo>
                  <a:lnTo>
                    <a:pt x="317" y="2801"/>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68" name="Google Shape;1268;p46"/>
            <p:cNvSpPr/>
            <p:nvPr/>
          </p:nvSpPr>
          <p:spPr>
            <a:xfrm>
              <a:off x="5323025" y="4980625"/>
              <a:ext cx="88925" cy="88925"/>
            </a:xfrm>
            <a:custGeom>
              <a:avLst/>
              <a:gdLst/>
              <a:ahLst/>
              <a:cxnLst/>
              <a:rect l="l" t="t" r="r" b="b"/>
              <a:pathLst>
                <a:path w="3557" h="3557" fill="none" extrusionOk="0">
                  <a:moveTo>
                    <a:pt x="3191" y="2850"/>
                  </a:moveTo>
                  <a:lnTo>
                    <a:pt x="3191" y="2850"/>
                  </a:lnTo>
                  <a:lnTo>
                    <a:pt x="3313" y="2680"/>
                  </a:lnTo>
                  <a:lnTo>
                    <a:pt x="3410" y="2509"/>
                  </a:lnTo>
                  <a:lnTo>
                    <a:pt x="3483" y="2314"/>
                  </a:lnTo>
                  <a:lnTo>
                    <a:pt x="3532" y="2095"/>
                  </a:lnTo>
                  <a:lnTo>
                    <a:pt x="3532" y="2095"/>
                  </a:lnTo>
                  <a:lnTo>
                    <a:pt x="3556" y="1925"/>
                  </a:lnTo>
                  <a:lnTo>
                    <a:pt x="3556" y="1730"/>
                  </a:lnTo>
                  <a:lnTo>
                    <a:pt x="3556" y="1559"/>
                  </a:lnTo>
                  <a:lnTo>
                    <a:pt x="3508" y="1389"/>
                  </a:lnTo>
                  <a:lnTo>
                    <a:pt x="3459" y="1218"/>
                  </a:lnTo>
                  <a:lnTo>
                    <a:pt x="3410" y="1072"/>
                  </a:lnTo>
                  <a:lnTo>
                    <a:pt x="3337" y="902"/>
                  </a:lnTo>
                  <a:lnTo>
                    <a:pt x="3240" y="756"/>
                  </a:lnTo>
                  <a:lnTo>
                    <a:pt x="3142" y="634"/>
                  </a:lnTo>
                  <a:lnTo>
                    <a:pt x="3021" y="512"/>
                  </a:lnTo>
                  <a:lnTo>
                    <a:pt x="2899" y="390"/>
                  </a:lnTo>
                  <a:lnTo>
                    <a:pt x="2753" y="293"/>
                  </a:lnTo>
                  <a:lnTo>
                    <a:pt x="2606" y="196"/>
                  </a:lnTo>
                  <a:lnTo>
                    <a:pt x="2436" y="122"/>
                  </a:lnTo>
                  <a:lnTo>
                    <a:pt x="2266" y="74"/>
                  </a:lnTo>
                  <a:lnTo>
                    <a:pt x="2095" y="25"/>
                  </a:lnTo>
                  <a:lnTo>
                    <a:pt x="2095" y="25"/>
                  </a:lnTo>
                  <a:lnTo>
                    <a:pt x="1925" y="1"/>
                  </a:lnTo>
                  <a:lnTo>
                    <a:pt x="1730" y="1"/>
                  </a:lnTo>
                  <a:lnTo>
                    <a:pt x="1559" y="1"/>
                  </a:lnTo>
                  <a:lnTo>
                    <a:pt x="1389" y="25"/>
                  </a:lnTo>
                  <a:lnTo>
                    <a:pt x="1218" y="74"/>
                  </a:lnTo>
                  <a:lnTo>
                    <a:pt x="1072" y="147"/>
                  </a:lnTo>
                  <a:lnTo>
                    <a:pt x="902" y="220"/>
                  </a:lnTo>
                  <a:lnTo>
                    <a:pt x="756" y="317"/>
                  </a:lnTo>
                  <a:lnTo>
                    <a:pt x="634" y="415"/>
                  </a:lnTo>
                  <a:lnTo>
                    <a:pt x="512" y="537"/>
                  </a:lnTo>
                  <a:lnTo>
                    <a:pt x="390" y="658"/>
                  </a:lnTo>
                  <a:lnTo>
                    <a:pt x="293" y="804"/>
                  </a:lnTo>
                  <a:lnTo>
                    <a:pt x="195" y="951"/>
                  </a:lnTo>
                  <a:lnTo>
                    <a:pt x="122" y="1097"/>
                  </a:lnTo>
                  <a:lnTo>
                    <a:pt x="74" y="1267"/>
                  </a:lnTo>
                  <a:lnTo>
                    <a:pt x="25" y="1462"/>
                  </a:lnTo>
                  <a:lnTo>
                    <a:pt x="25" y="1462"/>
                  </a:lnTo>
                  <a:lnTo>
                    <a:pt x="1" y="1633"/>
                  </a:lnTo>
                  <a:lnTo>
                    <a:pt x="1" y="1803"/>
                  </a:lnTo>
                  <a:lnTo>
                    <a:pt x="1" y="1998"/>
                  </a:lnTo>
                  <a:lnTo>
                    <a:pt x="25" y="2168"/>
                  </a:lnTo>
                  <a:lnTo>
                    <a:pt x="74" y="2339"/>
                  </a:lnTo>
                  <a:lnTo>
                    <a:pt x="147" y="2485"/>
                  </a:lnTo>
                  <a:lnTo>
                    <a:pt x="220" y="2655"/>
                  </a:lnTo>
                  <a:lnTo>
                    <a:pt x="317" y="2777"/>
                  </a:lnTo>
                  <a:lnTo>
                    <a:pt x="415" y="2923"/>
                  </a:lnTo>
                  <a:lnTo>
                    <a:pt x="536" y="3045"/>
                  </a:lnTo>
                  <a:lnTo>
                    <a:pt x="658" y="3167"/>
                  </a:lnTo>
                  <a:lnTo>
                    <a:pt x="804" y="3264"/>
                  </a:lnTo>
                  <a:lnTo>
                    <a:pt x="950" y="3362"/>
                  </a:lnTo>
                  <a:lnTo>
                    <a:pt x="1096" y="3435"/>
                  </a:lnTo>
                  <a:lnTo>
                    <a:pt x="1267" y="3483"/>
                  </a:lnTo>
                  <a:lnTo>
                    <a:pt x="1462" y="3532"/>
                  </a:lnTo>
                  <a:lnTo>
                    <a:pt x="1462" y="3532"/>
                  </a:lnTo>
                  <a:lnTo>
                    <a:pt x="1705" y="3557"/>
                  </a:lnTo>
                  <a:lnTo>
                    <a:pt x="1973" y="3557"/>
                  </a:lnTo>
                  <a:lnTo>
                    <a:pt x="2217" y="3508"/>
                  </a:lnTo>
                  <a:lnTo>
                    <a:pt x="2460" y="3435"/>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69" name="Google Shape;1269;p46"/>
            <p:cNvSpPr/>
            <p:nvPr/>
          </p:nvSpPr>
          <p:spPr>
            <a:xfrm>
              <a:off x="5233525" y="5255225"/>
              <a:ext cx="89525" cy="89525"/>
            </a:xfrm>
            <a:custGeom>
              <a:avLst/>
              <a:gdLst/>
              <a:ahLst/>
              <a:cxnLst/>
              <a:rect l="l" t="t" r="r" b="b"/>
              <a:pathLst>
                <a:path w="3581" h="3581" fill="none" extrusionOk="0">
                  <a:moveTo>
                    <a:pt x="3215" y="707"/>
                  </a:moveTo>
                  <a:lnTo>
                    <a:pt x="3215" y="707"/>
                  </a:lnTo>
                  <a:lnTo>
                    <a:pt x="3093" y="585"/>
                  </a:lnTo>
                  <a:lnTo>
                    <a:pt x="2972" y="464"/>
                  </a:lnTo>
                  <a:lnTo>
                    <a:pt x="2850" y="342"/>
                  </a:lnTo>
                  <a:lnTo>
                    <a:pt x="2679" y="244"/>
                  </a:lnTo>
                  <a:lnTo>
                    <a:pt x="2679" y="244"/>
                  </a:lnTo>
                  <a:lnTo>
                    <a:pt x="2533" y="171"/>
                  </a:lnTo>
                  <a:lnTo>
                    <a:pt x="2363" y="98"/>
                  </a:lnTo>
                  <a:lnTo>
                    <a:pt x="2192" y="50"/>
                  </a:lnTo>
                  <a:lnTo>
                    <a:pt x="2022" y="25"/>
                  </a:lnTo>
                  <a:lnTo>
                    <a:pt x="1851" y="1"/>
                  </a:lnTo>
                  <a:lnTo>
                    <a:pt x="1681" y="25"/>
                  </a:lnTo>
                  <a:lnTo>
                    <a:pt x="1510" y="25"/>
                  </a:lnTo>
                  <a:lnTo>
                    <a:pt x="1340" y="74"/>
                  </a:lnTo>
                  <a:lnTo>
                    <a:pt x="1169" y="123"/>
                  </a:lnTo>
                  <a:lnTo>
                    <a:pt x="1023" y="196"/>
                  </a:lnTo>
                  <a:lnTo>
                    <a:pt x="877" y="269"/>
                  </a:lnTo>
                  <a:lnTo>
                    <a:pt x="731" y="366"/>
                  </a:lnTo>
                  <a:lnTo>
                    <a:pt x="585" y="488"/>
                  </a:lnTo>
                  <a:lnTo>
                    <a:pt x="463" y="610"/>
                  </a:lnTo>
                  <a:lnTo>
                    <a:pt x="341" y="731"/>
                  </a:lnTo>
                  <a:lnTo>
                    <a:pt x="244" y="902"/>
                  </a:lnTo>
                  <a:lnTo>
                    <a:pt x="244" y="902"/>
                  </a:lnTo>
                  <a:lnTo>
                    <a:pt x="171" y="1048"/>
                  </a:lnTo>
                  <a:lnTo>
                    <a:pt x="98" y="1219"/>
                  </a:lnTo>
                  <a:lnTo>
                    <a:pt x="49" y="1389"/>
                  </a:lnTo>
                  <a:lnTo>
                    <a:pt x="25" y="1560"/>
                  </a:lnTo>
                  <a:lnTo>
                    <a:pt x="0" y="1730"/>
                  </a:lnTo>
                  <a:lnTo>
                    <a:pt x="0" y="1900"/>
                  </a:lnTo>
                  <a:lnTo>
                    <a:pt x="25" y="2071"/>
                  </a:lnTo>
                  <a:lnTo>
                    <a:pt x="73" y="2241"/>
                  </a:lnTo>
                  <a:lnTo>
                    <a:pt x="122" y="2412"/>
                  </a:lnTo>
                  <a:lnTo>
                    <a:pt x="195" y="2558"/>
                  </a:lnTo>
                  <a:lnTo>
                    <a:pt x="268" y="2729"/>
                  </a:lnTo>
                  <a:lnTo>
                    <a:pt x="366" y="2850"/>
                  </a:lnTo>
                  <a:lnTo>
                    <a:pt x="463" y="2996"/>
                  </a:lnTo>
                  <a:lnTo>
                    <a:pt x="609" y="3118"/>
                  </a:lnTo>
                  <a:lnTo>
                    <a:pt x="731" y="3240"/>
                  </a:lnTo>
                  <a:lnTo>
                    <a:pt x="901" y="3337"/>
                  </a:lnTo>
                  <a:lnTo>
                    <a:pt x="901" y="3337"/>
                  </a:lnTo>
                  <a:lnTo>
                    <a:pt x="1048" y="3410"/>
                  </a:lnTo>
                  <a:lnTo>
                    <a:pt x="1218" y="3484"/>
                  </a:lnTo>
                  <a:lnTo>
                    <a:pt x="1389" y="3532"/>
                  </a:lnTo>
                  <a:lnTo>
                    <a:pt x="1559" y="3557"/>
                  </a:lnTo>
                  <a:lnTo>
                    <a:pt x="1730" y="3581"/>
                  </a:lnTo>
                  <a:lnTo>
                    <a:pt x="1900" y="3581"/>
                  </a:lnTo>
                  <a:lnTo>
                    <a:pt x="2071" y="3557"/>
                  </a:lnTo>
                  <a:lnTo>
                    <a:pt x="2241" y="3508"/>
                  </a:lnTo>
                  <a:lnTo>
                    <a:pt x="2411" y="3459"/>
                  </a:lnTo>
                  <a:lnTo>
                    <a:pt x="2558" y="3410"/>
                  </a:lnTo>
                  <a:lnTo>
                    <a:pt x="2704" y="3313"/>
                  </a:lnTo>
                  <a:lnTo>
                    <a:pt x="2850" y="3216"/>
                  </a:lnTo>
                  <a:lnTo>
                    <a:pt x="2996" y="3118"/>
                  </a:lnTo>
                  <a:lnTo>
                    <a:pt x="3118" y="2996"/>
                  </a:lnTo>
                  <a:lnTo>
                    <a:pt x="3240" y="2850"/>
                  </a:lnTo>
                  <a:lnTo>
                    <a:pt x="3337" y="2704"/>
                  </a:lnTo>
                  <a:lnTo>
                    <a:pt x="3337" y="2704"/>
                  </a:lnTo>
                  <a:lnTo>
                    <a:pt x="3459" y="2412"/>
                  </a:lnTo>
                  <a:lnTo>
                    <a:pt x="3532" y="2144"/>
                  </a:lnTo>
                  <a:lnTo>
                    <a:pt x="3581" y="1852"/>
                  </a:lnTo>
                  <a:lnTo>
                    <a:pt x="3556" y="1560"/>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70" name="Google Shape;1270;p46"/>
            <p:cNvSpPr/>
            <p:nvPr/>
          </p:nvSpPr>
          <p:spPr>
            <a:xfrm>
              <a:off x="5453325" y="5382475"/>
              <a:ext cx="88925" cy="88325"/>
            </a:xfrm>
            <a:custGeom>
              <a:avLst/>
              <a:gdLst/>
              <a:ahLst/>
              <a:cxnLst/>
              <a:rect l="l" t="t" r="r" b="b"/>
              <a:pathLst>
                <a:path w="3557" h="3533" fill="none" extrusionOk="0">
                  <a:moveTo>
                    <a:pt x="1389" y="1"/>
                  </a:moveTo>
                  <a:lnTo>
                    <a:pt x="1389" y="1"/>
                  </a:lnTo>
                  <a:lnTo>
                    <a:pt x="1194" y="50"/>
                  </a:lnTo>
                  <a:lnTo>
                    <a:pt x="999" y="147"/>
                  </a:lnTo>
                  <a:lnTo>
                    <a:pt x="804" y="245"/>
                  </a:lnTo>
                  <a:lnTo>
                    <a:pt x="634" y="366"/>
                  </a:lnTo>
                  <a:lnTo>
                    <a:pt x="634" y="366"/>
                  </a:lnTo>
                  <a:lnTo>
                    <a:pt x="488" y="488"/>
                  </a:lnTo>
                  <a:lnTo>
                    <a:pt x="390" y="634"/>
                  </a:lnTo>
                  <a:lnTo>
                    <a:pt x="268" y="780"/>
                  </a:lnTo>
                  <a:lnTo>
                    <a:pt x="195" y="926"/>
                  </a:lnTo>
                  <a:lnTo>
                    <a:pt x="122" y="1073"/>
                  </a:lnTo>
                  <a:lnTo>
                    <a:pt x="74" y="1243"/>
                  </a:lnTo>
                  <a:lnTo>
                    <a:pt x="25" y="1414"/>
                  </a:lnTo>
                  <a:lnTo>
                    <a:pt x="0" y="1584"/>
                  </a:lnTo>
                  <a:lnTo>
                    <a:pt x="0" y="1755"/>
                  </a:lnTo>
                  <a:lnTo>
                    <a:pt x="0" y="1925"/>
                  </a:lnTo>
                  <a:lnTo>
                    <a:pt x="25" y="2096"/>
                  </a:lnTo>
                  <a:lnTo>
                    <a:pt x="74" y="2266"/>
                  </a:lnTo>
                  <a:lnTo>
                    <a:pt x="122" y="2412"/>
                  </a:lnTo>
                  <a:lnTo>
                    <a:pt x="195" y="2583"/>
                  </a:lnTo>
                  <a:lnTo>
                    <a:pt x="293" y="2729"/>
                  </a:lnTo>
                  <a:lnTo>
                    <a:pt x="415" y="2875"/>
                  </a:lnTo>
                  <a:lnTo>
                    <a:pt x="415" y="2875"/>
                  </a:lnTo>
                  <a:lnTo>
                    <a:pt x="536" y="3021"/>
                  </a:lnTo>
                  <a:lnTo>
                    <a:pt x="658" y="3143"/>
                  </a:lnTo>
                  <a:lnTo>
                    <a:pt x="804" y="3240"/>
                  </a:lnTo>
                  <a:lnTo>
                    <a:pt x="950" y="3313"/>
                  </a:lnTo>
                  <a:lnTo>
                    <a:pt x="1121" y="3386"/>
                  </a:lnTo>
                  <a:lnTo>
                    <a:pt x="1267" y="3459"/>
                  </a:lnTo>
                  <a:lnTo>
                    <a:pt x="1437" y="3484"/>
                  </a:lnTo>
                  <a:lnTo>
                    <a:pt x="1608" y="3508"/>
                  </a:lnTo>
                  <a:lnTo>
                    <a:pt x="1778" y="3532"/>
                  </a:lnTo>
                  <a:lnTo>
                    <a:pt x="1949" y="3508"/>
                  </a:lnTo>
                  <a:lnTo>
                    <a:pt x="2119" y="3484"/>
                  </a:lnTo>
                  <a:lnTo>
                    <a:pt x="2290" y="3435"/>
                  </a:lnTo>
                  <a:lnTo>
                    <a:pt x="2460" y="3386"/>
                  </a:lnTo>
                  <a:lnTo>
                    <a:pt x="2606" y="3313"/>
                  </a:lnTo>
                  <a:lnTo>
                    <a:pt x="2777" y="3216"/>
                  </a:lnTo>
                  <a:lnTo>
                    <a:pt x="2923" y="3118"/>
                  </a:lnTo>
                  <a:lnTo>
                    <a:pt x="2923" y="3118"/>
                  </a:lnTo>
                  <a:lnTo>
                    <a:pt x="3045" y="2997"/>
                  </a:lnTo>
                  <a:lnTo>
                    <a:pt x="3167" y="2851"/>
                  </a:lnTo>
                  <a:lnTo>
                    <a:pt x="3264" y="2704"/>
                  </a:lnTo>
                  <a:lnTo>
                    <a:pt x="3361" y="2558"/>
                  </a:lnTo>
                  <a:lnTo>
                    <a:pt x="3435" y="2412"/>
                  </a:lnTo>
                  <a:lnTo>
                    <a:pt x="3483" y="2242"/>
                  </a:lnTo>
                  <a:lnTo>
                    <a:pt x="3532" y="2071"/>
                  </a:lnTo>
                  <a:lnTo>
                    <a:pt x="3556" y="1901"/>
                  </a:lnTo>
                  <a:lnTo>
                    <a:pt x="3556" y="1730"/>
                  </a:lnTo>
                  <a:lnTo>
                    <a:pt x="3556" y="1560"/>
                  </a:lnTo>
                  <a:lnTo>
                    <a:pt x="3532" y="1389"/>
                  </a:lnTo>
                  <a:lnTo>
                    <a:pt x="3483" y="1219"/>
                  </a:lnTo>
                  <a:lnTo>
                    <a:pt x="3410" y="1048"/>
                  </a:lnTo>
                  <a:lnTo>
                    <a:pt x="3337" y="902"/>
                  </a:lnTo>
                  <a:lnTo>
                    <a:pt x="3264" y="756"/>
                  </a:lnTo>
                  <a:lnTo>
                    <a:pt x="3142" y="610"/>
                  </a:lnTo>
                  <a:lnTo>
                    <a:pt x="3142" y="610"/>
                  </a:lnTo>
                  <a:lnTo>
                    <a:pt x="2972" y="415"/>
                  </a:lnTo>
                  <a:lnTo>
                    <a:pt x="2753" y="245"/>
                  </a:lnTo>
                  <a:lnTo>
                    <a:pt x="2533" y="123"/>
                  </a:lnTo>
                  <a:lnTo>
                    <a:pt x="2314" y="50"/>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71" name="Google Shape;1271;p46"/>
            <p:cNvSpPr/>
            <p:nvPr/>
          </p:nvSpPr>
          <p:spPr>
            <a:xfrm>
              <a:off x="5682875" y="5188875"/>
              <a:ext cx="88925" cy="89525"/>
            </a:xfrm>
            <a:custGeom>
              <a:avLst/>
              <a:gdLst/>
              <a:ahLst/>
              <a:cxnLst/>
              <a:rect l="l" t="t" r="r" b="b"/>
              <a:pathLst>
                <a:path w="3557" h="3581" fill="none" extrusionOk="0">
                  <a:moveTo>
                    <a:pt x="0" y="2022"/>
                  </a:moveTo>
                  <a:lnTo>
                    <a:pt x="0" y="2022"/>
                  </a:lnTo>
                  <a:lnTo>
                    <a:pt x="25" y="2216"/>
                  </a:lnTo>
                  <a:lnTo>
                    <a:pt x="98" y="2411"/>
                  </a:lnTo>
                  <a:lnTo>
                    <a:pt x="98" y="2411"/>
                  </a:lnTo>
                  <a:lnTo>
                    <a:pt x="171" y="2557"/>
                  </a:lnTo>
                  <a:lnTo>
                    <a:pt x="244" y="2728"/>
                  </a:lnTo>
                  <a:lnTo>
                    <a:pt x="341" y="2874"/>
                  </a:lnTo>
                  <a:lnTo>
                    <a:pt x="463" y="2996"/>
                  </a:lnTo>
                  <a:lnTo>
                    <a:pt x="585" y="3118"/>
                  </a:lnTo>
                  <a:lnTo>
                    <a:pt x="707" y="3239"/>
                  </a:lnTo>
                  <a:lnTo>
                    <a:pt x="853" y="3337"/>
                  </a:lnTo>
                  <a:lnTo>
                    <a:pt x="999" y="3410"/>
                  </a:lnTo>
                  <a:lnTo>
                    <a:pt x="1169" y="3483"/>
                  </a:lnTo>
                  <a:lnTo>
                    <a:pt x="1340" y="3532"/>
                  </a:lnTo>
                  <a:lnTo>
                    <a:pt x="1510" y="3556"/>
                  </a:lnTo>
                  <a:lnTo>
                    <a:pt x="1681" y="3580"/>
                  </a:lnTo>
                  <a:lnTo>
                    <a:pt x="1851" y="3580"/>
                  </a:lnTo>
                  <a:lnTo>
                    <a:pt x="2022" y="3556"/>
                  </a:lnTo>
                  <a:lnTo>
                    <a:pt x="2192" y="3532"/>
                  </a:lnTo>
                  <a:lnTo>
                    <a:pt x="2363" y="3459"/>
                  </a:lnTo>
                  <a:lnTo>
                    <a:pt x="2363" y="3459"/>
                  </a:lnTo>
                  <a:lnTo>
                    <a:pt x="2533" y="3410"/>
                  </a:lnTo>
                  <a:lnTo>
                    <a:pt x="2704" y="3312"/>
                  </a:lnTo>
                  <a:lnTo>
                    <a:pt x="2850" y="3215"/>
                  </a:lnTo>
                  <a:lnTo>
                    <a:pt x="2972" y="3093"/>
                  </a:lnTo>
                  <a:lnTo>
                    <a:pt x="3093" y="2971"/>
                  </a:lnTo>
                  <a:lnTo>
                    <a:pt x="3215" y="2850"/>
                  </a:lnTo>
                  <a:lnTo>
                    <a:pt x="3288" y="2704"/>
                  </a:lnTo>
                  <a:lnTo>
                    <a:pt x="3386" y="2557"/>
                  </a:lnTo>
                  <a:lnTo>
                    <a:pt x="3434" y="2387"/>
                  </a:lnTo>
                  <a:lnTo>
                    <a:pt x="3483" y="2216"/>
                  </a:lnTo>
                  <a:lnTo>
                    <a:pt x="3532" y="2070"/>
                  </a:lnTo>
                  <a:lnTo>
                    <a:pt x="3556" y="1875"/>
                  </a:lnTo>
                  <a:lnTo>
                    <a:pt x="3556" y="1705"/>
                  </a:lnTo>
                  <a:lnTo>
                    <a:pt x="3532" y="1534"/>
                  </a:lnTo>
                  <a:lnTo>
                    <a:pt x="3507" y="1364"/>
                  </a:lnTo>
                  <a:lnTo>
                    <a:pt x="3434" y="1194"/>
                  </a:lnTo>
                  <a:lnTo>
                    <a:pt x="3434" y="1194"/>
                  </a:lnTo>
                  <a:lnTo>
                    <a:pt x="3361" y="1023"/>
                  </a:lnTo>
                  <a:lnTo>
                    <a:pt x="3288" y="853"/>
                  </a:lnTo>
                  <a:lnTo>
                    <a:pt x="3191" y="706"/>
                  </a:lnTo>
                  <a:lnTo>
                    <a:pt x="3069" y="585"/>
                  </a:lnTo>
                  <a:lnTo>
                    <a:pt x="2947" y="463"/>
                  </a:lnTo>
                  <a:lnTo>
                    <a:pt x="2825" y="341"/>
                  </a:lnTo>
                  <a:lnTo>
                    <a:pt x="2679" y="268"/>
                  </a:lnTo>
                  <a:lnTo>
                    <a:pt x="2533" y="171"/>
                  </a:lnTo>
                  <a:lnTo>
                    <a:pt x="2363" y="122"/>
                  </a:lnTo>
                  <a:lnTo>
                    <a:pt x="2192" y="73"/>
                  </a:lnTo>
                  <a:lnTo>
                    <a:pt x="2022" y="24"/>
                  </a:lnTo>
                  <a:lnTo>
                    <a:pt x="1851" y="24"/>
                  </a:lnTo>
                  <a:lnTo>
                    <a:pt x="1681" y="0"/>
                  </a:lnTo>
                  <a:lnTo>
                    <a:pt x="1510" y="24"/>
                  </a:lnTo>
                  <a:lnTo>
                    <a:pt x="1340" y="73"/>
                  </a:lnTo>
                  <a:lnTo>
                    <a:pt x="1169" y="122"/>
                  </a:lnTo>
                  <a:lnTo>
                    <a:pt x="1169" y="122"/>
                  </a:lnTo>
                  <a:lnTo>
                    <a:pt x="974" y="195"/>
                  </a:lnTo>
                  <a:lnTo>
                    <a:pt x="804" y="292"/>
                  </a:lnTo>
                  <a:lnTo>
                    <a:pt x="658" y="390"/>
                  </a:lnTo>
                  <a:lnTo>
                    <a:pt x="512" y="512"/>
                  </a:lnTo>
                  <a:lnTo>
                    <a:pt x="390" y="658"/>
                  </a:lnTo>
                  <a:lnTo>
                    <a:pt x="293" y="804"/>
                  </a:lnTo>
                  <a:lnTo>
                    <a:pt x="195" y="950"/>
                  </a:lnTo>
                  <a:lnTo>
                    <a:pt x="122" y="1120"/>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72" name="Google Shape;1272;p46"/>
            <p:cNvSpPr/>
            <p:nvPr/>
          </p:nvSpPr>
          <p:spPr>
            <a:xfrm>
              <a:off x="5411925" y="5110925"/>
              <a:ext cx="188775" cy="189400"/>
            </a:xfrm>
            <a:custGeom>
              <a:avLst/>
              <a:gdLst/>
              <a:ahLst/>
              <a:cxnLst/>
              <a:rect l="l" t="t" r="r" b="b"/>
              <a:pathLst>
                <a:path w="7551" h="7576" fill="none" extrusionOk="0">
                  <a:moveTo>
                    <a:pt x="0" y="3776"/>
                  </a:moveTo>
                  <a:lnTo>
                    <a:pt x="0" y="3776"/>
                  </a:lnTo>
                  <a:lnTo>
                    <a:pt x="25" y="3410"/>
                  </a:lnTo>
                  <a:lnTo>
                    <a:pt x="73" y="3021"/>
                  </a:lnTo>
                  <a:lnTo>
                    <a:pt x="171" y="2655"/>
                  </a:lnTo>
                  <a:lnTo>
                    <a:pt x="293" y="2314"/>
                  </a:lnTo>
                  <a:lnTo>
                    <a:pt x="463" y="1973"/>
                  </a:lnTo>
                  <a:lnTo>
                    <a:pt x="658" y="1681"/>
                  </a:lnTo>
                  <a:lnTo>
                    <a:pt x="877" y="1389"/>
                  </a:lnTo>
                  <a:lnTo>
                    <a:pt x="1121" y="1121"/>
                  </a:lnTo>
                  <a:lnTo>
                    <a:pt x="1389" y="877"/>
                  </a:lnTo>
                  <a:lnTo>
                    <a:pt x="1656" y="658"/>
                  </a:lnTo>
                  <a:lnTo>
                    <a:pt x="1973" y="463"/>
                  </a:lnTo>
                  <a:lnTo>
                    <a:pt x="2314" y="293"/>
                  </a:lnTo>
                  <a:lnTo>
                    <a:pt x="2655" y="171"/>
                  </a:lnTo>
                  <a:lnTo>
                    <a:pt x="3020" y="74"/>
                  </a:lnTo>
                  <a:lnTo>
                    <a:pt x="3386" y="25"/>
                  </a:lnTo>
                  <a:lnTo>
                    <a:pt x="3775" y="1"/>
                  </a:lnTo>
                  <a:lnTo>
                    <a:pt x="3775" y="1"/>
                  </a:lnTo>
                  <a:lnTo>
                    <a:pt x="4165" y="25"/>
                  </a:lnTo>
                  <a:lnTo>
                    <a:pt x="4555" y="74"/>
                  </a:lnTo>
                  <a:lnTo>
                    <a:pt x="4896" y="171"/>
                  </a:lnTo>
                  <a:lnTo>
                    <a:pt x="5261" y="293"/>
                  </a:lnTo>
                  <a:lnTo>
                    <a:pt x="5578" y="463"/>
                  </a:lnTo>
                  <a:lnTo>
                    <a:pt x="5894" y="658"/>
                  </a:lnTo>
                  <a:lnTo>
                    <a:pt x="6186" y="877"/>
                  </a:lnTo>
                  <a:lnTo>
                    <a:pt x="6454" y="1121"/>
                  </a:lnTo>
                  <a:lnTo>
                    <a:pt x="6698" y="1389"/>
                  </a:lnTo>
                  <a:lnTo>
                    <a:pt x="6917" y="1681"/>
                  </a:lnTo>
                  <a:lnTo>
                    <a:pt x="7112" y="1973"/>
                  </a:lnTo>
                  <a:lnTo>
                    <a:pt x="7258" y="2314"/>
                  </a:lnTo>
                  <a:lnTo>
                    <a:pt x="7404" y="2655"/>
                  </a:lnTo>
                  <a:lnTo>
                    <a:pt x="7477" y="3021"/>
                  </a:lnTo>
                  <a:lnTo>
                    <a:pt x="7550" y="3410"/>
                  </a:lnTo>
                  <a:lnTo>
                    <a:pt x="7550" y="3776"/>
                  </a:lnTo>
                  <a:lnTo>
                    <a:pt x="7550" y="3776"/>
                  </a:lnTo>
                  <a:lnTo>
                    <a:pt x="7550" y="4165"/>
                  </a:lnTo>
                  <a:lnTo>
                    <a:pt x="7477" y="4555"/>
                  </a:lnTo>
                  <a:lnTo>
                    <a:pt x="7404" y="4920"/>
                  </a:lnTo>
                  <a:lnTo>
                    <a:pt x="7258" y="5261"/>
                  </a:lnTo>
                  <a:lnTo>
                    <a:pt x="7112" y="5578"/>
                  </a:lnTo>
                  <a:lnTo>
                    <a:pt x="6917" y="5895"/>
                  </a:lnTo>
                  <a:lnTo>
                    <a:pt x="6698" y="6187"/>
                  </a:lnTo>
                  <a:lnTo>
                    <a:pt x="6454" y="6455"/>
                  </a:lnTo>
                  <a:lnTo>
                    <a:pt x="6186" y="6698"/>
                  </a:lnTo>
                  <a:lnTo>
                    <a:pt x="5894" y="6917"/>
                  </a:lnTo>
                  <a:lnTo>
                    <a:pt x="5578" y="7112"/>
                  </a:lnTo>
                  <a:lnTo>
                    <a:pt x="5261" y="7258"/>
                  </a:lnTo>
                  <a:lnTo>
                    <a:pt x="4896" y="7405"/>
                  </a:lnTo>
                  <a:lnTo>
                    <a:pt x="4555" y="7478"/>
                  </a:lnTo>
                  <a:lnTo>
                    <a:pt x="4165" y="7551"/>
                  </a:lnTo>
                  <a:lnTo>
                    <a:pt x="3775" y="7575"/>
                  </a:lnTo>
                  <a:lnTo>
                    <a:pt x="3775" y="7575"/>
                  </a:lnTo>
                  <a:lnTo>
                    <a:pt x="3386" y="7551"/>
                  </a:lnTo>
                  <a:lnTo>
                    <a:pt x="3020" y="7478"/>
                  </a:lnTo>
                  <a:lnTo>
                    <a:pt x="2655" y="7405"/>
                  </a:lnTo>
                  <a:lnTo>
                    <a:pt x="2314" y="7258"/>
                  </a:lnTo>
                  <a:lnTo>
                    <a:pt x="1973" y="7112"/>
                  </a:lnTo>
                  <a:lnTo>
                    <a:pt x="1656" y="6917"/>
                  </a:lnTo>
                  <a:lnTo>
                    <a:pt x="1389" y="6698"/>
                  </a:lnTo>
                  <a:lnTo>
                    <a:pt x="1121" y="6455"/>
                  </a:lnTo>
                  <a:lnTo>
                    <a:pt x="877" y="6187"/>
                  </a:lnTo>
                  <a:lnTo>
                    <a:pt x="658" y="5895"/>
                  </a:lnTo>
                  <a:lnTo>
                    <a:pt x="463" y="5578"/>
                  </a:lnTo>
                  <a:lnTo>
                    <a:pt x="293" y="5261"/>
                  </a:lnTo>
                  <a:lnTo>
                    <a:pt x="171" y="4920"/>
                  </a:lnTo>
                  <a:lnTo>
                    <a:pt x="73" y="4555"/>
                  </a:lnTo>
                  <a:lnTo>
                    <a:pt x="25" y="4165"/>
                  </a:lnTo>
                  <a:lnTo>
                    <a:pt x="0" y="3776"/>
                  </a:lnTo>
                  <a:lnTo>
                    <a:pt x="0" y="3776"/>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73" name="Google Shape;1273;p46"/>
            <p:cNvSpPr/>
            <p:nvPr/>
          </p:nvSpPr>
          <p:spPr>
            <a:xfrm>
              <a:off x="5367475" y="5025075"/>
              <a:ext cx="81600" cy="105975"/>
            </a:xfrm>
            <a:custGeom>
              <a:avLst/>
              <a:gdLst/>
              <a:ahLst/>
              <a:cxnLst/>
              <a:rect l="l" t="t" r="r" b="b"/>
              <a:pathLst>
                <a:path w="3264" h="4239" fill="none" extrusionOk="0">
                  <a:moveTo>
                    <a:pt x="0" y="1"/>
                  </a:moveTo>
                  <a:lnTo>
                    <a:pt x="3264" y="4238"/>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74" name="Google Shape;1274;p46"/>
            <p:cNvSpPr/>
            <p:nvPr/>
          </p:nvSpPr>
          <p:spPr>
            <a:xfrm>
              <a:off x="5567800" y="4999500"/>
              <a:ext cx="115100" cy="133975"/>
            </a:xfrm>
            <a:custGeom>
              <a:avLst/>
              <a:gdLst/>
              <a:ahLst/>
              <a:cxnLst/>
              <a:rect l="l" t="t" r="r" b="b"/>
              <a:pathLst>
                <a:path w="4604" h="5359" fill="none" extrusionOk="0">
                  <a:moveTo>
                    <a:pt x="0" y="5359"/>
                  </a:moveTo>
                  <a:lnTo>
                    <a:pt x="4603" y="1"/>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75" name="Google Shape;1275;p46"/>
            <p:cNvSpPr/>
            <p:nvPr/>
          </p:nvSpPr>
          <p:spPr>
            <a:xfrm>
              <a:off x="5600075" y="5217475"/>
              <a:ext cx="127275" cy="16475"/>
            </a:xfrm>
            <a:custGeom>
              <a:avLst/>
              <a:gdLst/>
              <a:ahLst/>
              <a:cxnLst/>
              <a:rect l="l" t="t" r="r" b="b"/>
              <a:pathLst>
                <a:path w="5091" h="659" fill="none" extrusionOk="0">
                  <a:moveTo>
                    <a:pt x="5090" y="658"/>
                  </a:moveTo>
                  <a:lnTo>
                    <a:pt x="0" y="1"/>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76" name="Google Shape;1276;p46"/>
            <p:cNvSpPr/>
            <p:nvPr/>
          </p:nvSpPr>
          <p:spPr>
            <a:xfrm>
              <a:off x="5497775" y="5299675"/>
              <a:ext cx="4900" cy="126675"/>
            </a:xfrm>
            <a:custGeom>
              <a:avLst/>
              <a:gdLst/>
              <a:ahLst/>
              <a:cxnLst/>
              <a:rect l="l" t="t" r="r" b="b"/>
              <a:pathLst>
                <a:path w="196" h="5067" fill="none" extrusionOk="0">
                  <a:moveTo>
                    <a:pt x="0" y="5067"/>
                  </a:moveTo>
                  <a:lnTo>
                    <a:pt x="195" y="1"/>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277" name="Google Shape;1277;p46"/>
            <p:cNvSpPr/>
            <p:nvPr/>
          </p:nvSpPr>
          <p:spPr>
            <a:xfrm>
              <a:off x="5277975" y="5241825"/>
              <a:ext cx="141275" cy="58500"/>
            </a:xfrm>
            <a:custGeom>
              <a:avLst/>
              <a:gdLst/>
              <a:ahLst/>
              <a:cxnLst/>
              <a:rect l="l" t="t" r="r" b="b"/>
              <a:pathLst>
                <a:path w="5651" h="2340" fill="none" extrusionOk="0">
                  <a:moveTo>
                    <a:pt x="0" y="2339"/>
                  </a:moveTo>
                  <a:lnTo>
                    <a:pt x="5651" y="1"/>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gr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2" name="Title 1"/>
          <p:cNvSpPr>
            <a:spLocks noGrp="1"/>
          </p:cNvSpPr>
          <p:nvPr>
            <p:ph type="title"/>
          </p:nvPr>
        </p:nvSpPr>
        <p:spPr/>
        <p:txBody>
          <a:bodyPr/>
          <a:p>
            <a:r>
              <a:rPr lang="en-US" sz="3000">
                <a:latin typeface="Times New Roman" panose="02020603050405020304" charset="0"/>
                <a:cs typeface="Times New Roman" panose="02020603050405020304" charset="0"/>
              </a:rPr>
              <a:t>How To Work?</a:t>
            </a:r>
            <a:endParaRPr lang="en-US" sz="3000">
              <a:latin typeface="Times New Roman" panose="02020603050405020304" charset="0"/>
              <a:cs typeface="Times New Roman" panose="02020603050405020304" charset="0"/>
            </a:endParaRPr>
          </a:p>
        </p:txBody>
      </p:sp>
      <p:sp>
        <p:nvSpPr>
          <p:cNvPr id="4" name="Slide Number Placeholder 3"/>
          <p:cNvSpPr>
            <a:spLocks noGrp="1"/>
          </p:cNvSpPr>
          <p:nvPr>
            <p:ph type="sldNum" idx="12"/>
          </p:nvPr>
        </p:nvSpPr>
        <p:spPr/>
        <p:txBody>
          <a:bodyPr/>
          <a:p>
            <a:pPr marL="0" lvl="0" indent="0" algn="r" rtl="0">
              <a:spcBef>
                <a:spcPts val="0"/>
              </a:spcBef>
              <a:spcAft>
                <a:spcPts val="0"/>
              </a:spcAft>
              <a:buNone/>
            </a:pPr>
            <a:fld id="{00000000-1234-1234-1234-123412341234}" type="slidenum">
              <a:rPr lang="en-GB"/>
            </a:fld>
            <a:endParaRPr lang="en-GB"/>
          </a:p>
        </p:txBody>
      </p:sp>
      <p:grpSp>
        <p:nvGrpSpPr>
          <p:cNvPr id="1018" name="Google Shape;1018;p46"/>
          <p:cNvGrpSpPr/>
          <p:nvPr/>
        </p:nvGrpSpPr>
        <p:grpSpPr>
          <a:xfrm>
            <a:off x="368935" y="603885"/>
            <a:ext cx="445135" cy="344805"/>
            <a:chOff x="5247525" y="3007275"/>
            <a:chExt cx="517575" cy="384825"/>
          </a:xfrm>
        </p:grpSpPr>
        <p:sp>
          <p:nvSpPr>
            <p:cNvPr id="1019" name="Google Shape;1019;p46"/>
            <p:cNvSpPr/>
            <p:nvPr/>
          </p:nvSpPr>
          <p:spPr>
            <a:xfrm>
              <a:off x="5247525" y="3007275"/>
              <a:ext cx="348900" cy="348900"/>
            </a:xfrm>
            <a:custGeom>
              <a:avLst/>
              <a:gdLst/>
              <a:ahLst/>
              <a:cxnLst/>
              <a:rect l="l" t="t" r="r" b="b"/>
              <a:pathLst>
                <a:path w="13956" h="13956" fill="none" extrusionOk="0">
                  <a:moveTo>
                    <a:pt x="13323" y="5772"/>
                  </a:moveTo>
                  <a:lnTo>
                    <a:pt x="11861" y="5626"/>
                  </a:lnTo>
                  <a:lnTo>
                    <a:pt x="11861" y="5626"/>
                  </a:lnTo>
                  <a:lnTo>
                    <a:pt x="11788" y="5334"/>
                  </a:lnTo>
                  <a:lnTo>
                    <a:pt x="11667" y="5042"/>
                  </a:lnTo>
                  <a:lnTo>
                    <a:pt x="11545" y="4750"/>
                  </a:lnTo>
                  <a:lnTo>
                    <a:pt x="11399" y="4482"/>
                  </a:lnTo>
                  <a:lnTo>
                    <a:pt x="12300" y="3337"/>
                  </a:lnTo>
                  <a:lnTo>
                    <a:pt x="12300" y="3337"/>
                  </a:lnTo>
                  <a:lnTo>
                    <a:pt x="12373" y="3240"/>
                  </a:lnTo>
                  <a:lnTo>
                    <a:pt x="12422" y="3118"/>
                  </a:lnTo>
                  <a:lnTo>
                    <a:pt x="12446" y="2996"/>
                  </a:lnTo>
                  <a:lnTo>
                    <a:pt x="12446" y="2850"/>
                  </a:lnTo>
                  <a:lnTo>
                    <a:pt x="12422" y="2728"/>
                  </a:lnTo>
                  <a:lnTo>
                    <a:pt x="12397" y="2606"/>
                  </a:lnTo>
                  <a:lnTo>
                    <a:pt x="12324" y="2485"/>
                  </a:lnTo>
                  <a:lnTo>
                    <a:pt x="12251" y="2387"/>
                  </a:lnTo>
                  <a:lnTo>
                    <a:pt x="11569" y="1705"/>
                  </a:lnTo>
                  <a:lnTo>
                    <a:pt x="11569" y="1705"/>
                  </a:lnTo>
                  <a:lnTo>
                    <a:pt x="11472" y="1632"/>
                  </a:lnTo>
                  <a:lnTo>
                    <a:pt x="11350" y="1559"/>
                  </a:lnTo>
                  <a:lnTo>
                    <a:pt x="11228" y="1510"/>
                  </a:lnTo>
                  <a:lnTo>
                    <a:pt x="11106" y="1510"/>
                  </a:lnTo>
                  <a:lnTo>
                    <a:pt x="10960" y="1510"/>
                  </a:lnTo>
                  <a:lnTo>
                    <a:pt x="10838" y="1535"/>
                  </a:lnTo>
                  <a:lnTo>
                    <a:pt x="10717" y="1583"/>
                  </a:lnTo>
                  <a:lnTo>
                    <a:pt x="10619" y="1656"/>
                  </a:lnTo>
                  <a:lnTo>
                    <a:pt x="9475" y="2558"/>
                  </a:lnTo>
                  <a:lnTo>
                    <a:pt x="9475" y="2558"/>
                  </a:lnTo>
                  <a:lnTo>
                    <a:pt x="9207" y="2411"/>
                  </a:lnTo>
                  <a:lnTo>
                    <a:pt x="8914" y="2290"/>
                  </a:lnTo>
                  <a:lnTo>
                    <a:pt x="8622" y="2168"/>
                  </a:lnTo>
                  <a:lnTo>
                    <a:pt x="8330" y="2070"/>
                  </a:lnTo>
                  <a:lnTo>
                    <a:pt x="8159" y="634"/>
                  </a:lnTo>
                  <a:lnTo>
                    <a:pt x="8159" y="634"/>
                  </a:lnTo>
                  <a:lnTo>
                    <a:pt x="8135" y="512"/>
                  </a:lnTo>
                  <a:lnTo>
                    <a:pt x="8086" y="390"/>
                  </a:lnTo>
                  <a:lnTo>
                    <a:pt x="8013" y="293"/>
                  </a:lnTo>
                  <a:lnTo>
                    <a:pt x="7940" y="195"/>
                  </a:lnTo>
                  <a:lnTo>
                    <a:pt x="7818" y="122"/>
                  </a:lnTo>
                  <a:lnTo>
                    <a:pt x="7721" y="49"/>
                  </a:lnTo>
                  <a:lnTo>
                    <a:pt x="7575" y="25"/>
                  </a:lnTo>
                  <a:lnTo>
                    <a:pt x="7453" y="0"/>
                  </a:lnTo>
                  <a:lnTo>
                    <a:pt x="6479" y="0"/>
                  </a:lnTo>
                  <a:lnTo>
                    <a:pt x="6479" y="0"/>
                  </a:lnTo>
                  <a:lnTo>
                    <a:pt x="6357" y="25"/>
                  </a:lnTo>
                  <a:lnTo>
                    <a:pt x="6235" y="49"/>
                  </a:lnTo>
                  <a:lnTo>
                    <a:pt x="6114" y="122"/>
                  </a:lnTo>
                  <a:lnTo>
                    <a:pt x="6016" y="195"/>
                  </a:lnTo>
                  <a:lnTo>
                    <a:pt x="5919" y="293"/>
                  </a:lnTo>
                  <a:lnTo>
                    <a:pt x="5846" y="390"/>
                  </a:lnTo>
                  <a:lnTo>
                    <a:pt x="5797" y="512"/>
                  </a:lnTo>
                  <a:lnTo>
                    <a:pt x="5773" y="634"/>
                  </a:lnTo>
                  <a:lnTo>
                    <a:pt x="5602" y="2070"/>
                  </a:lnTo>
                  <a:lnTo>
                    <a:pt x="5602" y="2070"/>
                  </a:lnTo>
                  <a:lnTo>
                    <a:pt x="5310" y="2168"/>
                  </a:lnTo>
                  <a:lnTo>
                    <a:pt x="5018" y="2290"/>
                  </a:lnTo>
                  <a:lnTo>
                    <a:pt x="4750" y="2411"/>
                  </a:lnTo>
                  <a:lnTo>
                    <a:pt x="4482" y="2558"/>
                  </a:lnTo>
                  <a:lnTo>
                    <a:pt x="3337" y="1656"/>
                  </a:lnTo>
                  <a:lnTo>
                    <a:pt x="3337" y="1656"/>
                  </a:lnTo>
                  <a:lnTo>
                    <a:pt x="3215" y="1583"/>
                  </a:lnTo>
                  <a:lnTo>
                    <a:pt x="3094" y="1535"/>
                  </a:lnTo>
                  <a:lnTo>
                    <a:pt x="2972" y="1510"/>
                  </a:lnTo>
                  <a:lnTo>
                    <a:pt x="2850" y="1510"/>
                  </a:lnTo>
                  <a:lnTo>
                    <a:pt x="2728" y="1510"/>
                  </a:lnTo>
                  <a:lnTo>
                    <a:pt x="2582" y="1559"/>
                  </a:lnTo>
                  <a:lnTo>
                    <a:pt x="2485" y="1632"/>
                  </a:lnTo>
                  <a:lnTo>
                    <a:pt x="2387" y="1705"/>
                  </a:lnTo>
                  <a:lnTo>
                    <a:pt x="1705" y="2387"/>
                  </a:lnTo>
                  <a:lnTo>
                    <a:pt x="1705" y="2387"/>
                  </a:lnTo>
                  <a:lnTo>
                    <a:pt x="1608" y="2485"/>
                  </a:lnTo>
                  <a:lnTo>
                    <a:pt x="1559" y="2606"/>
                  </a:lnTo>
                  <a:lnTo>
                    <a:pt x="1511" y="2728"/>
                  </a:lnTo>
                  <a:lnTo>
                    <a:pt x="1486" y="2850"/>
                  </a:lnTo>
                  <a:lnTo>
                    <a:pt x="1486" y="2996"/>
                  </a:lnTo>
                  <a:lnTo>
                    <a:pt x="1511" y="3118"/>
                  </a:lnTo>
                  <a:lnTo>
                    <a:pt x="1559" y="3240"/>
                  </a:lnTo>
                  <a:lnTo>
                    <a:pt x="1632" y="3337"/>
                  </a:lnTo>
                  <a:lnTo>
                    <a:pt x="2533" y="4482"/>
                  </a:lnTo>
                  <a:lnTo>
                    <a:pt x="2533" y="4482"/>
                  </a:lnTo>
                  <a:lnTo>
                    <a:pt x="2387" y="4750"/>
                  </a:lnTo>
                  <a:lnTo>
                    <a:pt x="2266" y="5042"/>
                  </a:lnTo>
                  <a:lnTo>
                    <a:pt x="2168" y="5334"/>
                  </a:lnTo>
                  <a:lnTo>
                    <a:pt x="2071" y="5626"/>
                  </a:lnTo>
                  <a:lnTo>
                    <a:pt x="634" y="5772"/>
                  </a:lnTo>
                  <a:lnTo>
                    <a:pt x="634" y="5772"/>
                  </a:lnTo>
                  <a:lnTo>
                    <a:pt x="512" y="5821"/>
                  </a:lnTo>
                  <a:lnTo>
                    <a:pt x="390" y="5870"/>
                  </a:lnTo>
                  <a:lnTo>
                    <a:pt x="268" y="5943"/>
                  </a:lnTo>
                  <a:lnTo>
                    <a:pt x="171" y="6016"/>
                  </a:lnTo>
                  <a:lnTo>
                    <a:pt x="98" y="6138"/>
                  </a:lnTo>
                  <a:lnTo>
                    <a:pt x="49" y="6235"/>
                  </a:lnTo>
                  <a:lnTo>
                    <a:pt x="1" y="6381"/>
                  </a:lnTo>
                  <a:lnTo>
                    <a:pt x="1" y="6503"/>
                  </a:lnTo>
                  <a:lnTo>
                    <a:pt x="1" y="7453"/>
                  </a:lnTo>
                  <a:lnTo>
                    <a:pt x="1" y="7453"/>
                  </a:lnTo>
                  <a:lnTo>
                    <a:pt x="1" y="7599"/>
                  </a:lnTo>
                  <a:lnTo>
                    <a:pt x="49" y="7721"/>
                  </a:lnTo>
                  <a:lnTo>
                    <a:pt x="98" y="7843"/>
                  </a:lnTo>
                  <a:lnTo>
                    <a:pt x="171" y="7940"/>
                  </a:lnTo>
                  <a:lnTo>
                    <a:pt x="268" y="8037"/>
                  </a:lnTo>
                  <a:lnTo>
                    <a:pt x="390" y="8111"/>
                  </a:lnTo>
                  <a:lnTo>
                    <a:pt x="512" y="8159"/>
                  </a:lnTo>
                  <a:lnTo>
                    <a:pt x="634" y="8184"/>
                  </a:lnTo>
                  <a:lnTo>
                    <a:pt x="2071" y="8354"/>
                  </a:lnTo>
                  <a:lnTo>
                    <a:pt x="2071" y="8354"/>
                  </a:lnTo>
                  <a:lnTo>
                    <a:pt x="2168" y="8646"/>
                  </a:lnTo>
                  <a:lnTo>
                    <a:pt x="2266" y="8914"/>
                  </a:lnTo>
                  <a:lnTo>
                    <a:pt x="2387" y="9206"/>
                  </a:lnTo>
                  <a:lnTo>
                    <a:pt x="2533" y="9474"/>
                  </a:lnTo>
                  <a:lnTo>
                    <a:pt x="1632" y="10619"/>
                  </a:lnTo>
                  <a:lnTo>
                    <a:pt x="1632" y="10619"/>
                  </a:lnTo>
                  <a:lnTo>
                    <a:pt x="1559" y="10741"/>
                  </a:lnTo>
                  <a:lnTo>
                    <a:pt x="1511" y="10863"/>
                  </a:lnTo>
                  <a:lnTo>
                    <a:pt x="1486" y="10984"/>
                  </a:lnTo>
                  <a:lnTo>
                    <a:pt x="1486" y="11106"/>
                  </a:lnTo>
                  <a:lnTo>
                    <a:pt x="1511" y="11228"/>
                  </a:lnTo>
                  <a:lnTo>
                    <a:pt x="1559" y="11350"/>
                  </a:lnTo>
                  <a:lnTo>
                    <a:pt x="1608" y="11472"/>
                  </a:lnTo>
                  <a:lnTo>
                    <a:pt x="1705" y="11569"/>
                  </a:lnTo>
                  <a:lnTo>
                    <a:pt x="2387" y="12251"/>
                  </a:lnTo>
                  <a:lnTo>
                    <a:pt x="2387" y="12251"/>
                  </a:lnTo>
                  <a:lnTo>
                    <a:pt x="2485" y="12348"/>
                  </a:lnTo>
                  <a:lnTo>
                    <a:pt x="2582" y="12397"/>
                  </a:lnTo>
                  <a:lnTo>
                    <a:pt x="2728" y="12446"/>
                  </a:lnTo>
                  <a:lnTo>
                    <a:pt x="2850" y="12470"/>
                  </a:lnTo>
                  <a:lnTo>
                    <a:pt x="2972" y="12470"/>
                  </a:lnTo>
                  <a:lnTo>
                    <a:pt x="3094" y="12421"/>
                  </a:lnTo>
                  <a:lnTo>
                    <a:pt x="3215" y="12373"/>
                  </a:lnTo>
                  <a:lnTo>
                    <a:pt x="3337" y="12324"/>
                  </a:lnTo>
                  <a:lnTo>
                    <a:pt x="4482" y="11423"/>
                  </a:lnTo>
                  <a:lnTo>
                    <a:pt x="4482" y="11423"/>
                  </a:lnTo>
                  <a:lnTo>
                    <a:pt x="4750" y="11545"/>
                  </a:lnTo>
                  <a:lnTo>
                    <a:pt x="5018" y="11691"/>
                  </a:lnTo>
                  <a:lnTo>
                    <a:pt x="5310" y="11788"/>
                  </a:lnTo>
                  <a:lnTo>
                    <a:pt x="5602" y="11886"/>
                  </a:lnTo>
                  <a:lnTo>
                    <a:pt x="5773" y="13322"/>
                  </a:lnTo>
                  <a:lnTo>
                    <a:pt x="5773" y="13322"/>
                  </a:lnTo>
                  <a:lnTo>
                    <a:pt x="5797" y="13444"/>
                  </a:lnTo>
                  <a:lnTo>
                    <a:pt x="5846" y="13566"/>
                  </a:lnTo>
                  <a:lnTo>
                    <a:pt x="5919" y="13688"/>
                  </a:lnTo>
                  <a:lnTo>
                    <a:pt x="6016" y="13785"/>
                  </a:lnTo>
                  <a:lnTo>
                    <a:pt x="6114" y="13858"/>
                  </a:lnTo>
                  <a:lnTo>
                    <a:pt x="6235" y="13907"/>
                  </a:lnTo>
                  <a:lnTo>
                    <a:pt x="6357" y="13956"/>
                  </a:lnTo>
                  <a:lnTo>
                    <a:pt x="6479" y="13956"/>
                  </a:lnTo>
                  <a:lnTo>
                    <a:pt x="7453" y="13956"/>
                  </a:lnTo>
                  <a:lnTo>
                    <a:pt x="7453" y="13956"/>
                  </a:lnTo>
                  <a:lnTo>
                    <a:pt x="7575" y="13956"/>
                  </a:lnTo>
                  <a:lnTo>
                    <a:pt x="7721" y="13907"/>
                  </a:lnTo>
                  <a:lnTo>
                    <a:pt x="7818" y="13858"/>
                  </a:lnTo>
                  <a:lnTo>
                    <a:pt x="7940" y="13785"/>
                  </a:lnTo>
                  <a:lnTo>
                    <a:pt x="8013" y="13688"/>
                  </a:lnTo>
                  <a:lnTo>
                    <a:pt x="8086" y="13566"/>
                  </a:lnTo>
                  <a:lnTo>
                    <a:pt x="8135" y="13444"/>
                  </a:lnTo>
                  <a:lnTo>
                    <a:pt x="8159" y="13322"/>
                  </a:lnTo>
                  <a:lnTo>
                    <a:pt x="8330" y="11886"/>
                  </a:lnTo>
                  <a:lnTo>
                    <a:pt x="8330" y="11886"/>
                  </a:lnTo>
                  <a:lnTo>
                    <a:pt x="8622" y="11788"/>
                  </a:lnTo>
                  <a:lnTo>
                    <a:pt x="8914" y="11691"/>
                  </a:lnTo>
                  <a:lnTo>
                    <a:pt x="9207" y="11545"/>
                  </a:lnTo>
                  <a:lnTo>
                    <a:pt x="9475" y="11423"/>
                  </a:lnTo>
                  <a:lnTo>
                    <a:pt x="10619" y="12324"/>
                  </a:lnTo>
                  <a:lnTo>
                    <a:pt x="10619" y="12324"/>
                  </a:lnTo>
                  <a:lnTo>
                    <a:pt x="10717" y="12373"/>
                  </a:lnTo>
                  <a:lnTo>
                    <a:pt x="10838" y="12421"/>
                  </a:lnTo>
                  <a:lnTo>
                    <a:pt x="10960" y="12470"/>
                  </a:lnTo>
                  <a:lnTo>
                    <a:pt x="11106" y="12470"/>
                  </a:lnTo>
                  <a:lnTo>
                    <a:pt x="11228" y="12446"/>
                  </a:lnTo>
                  <a:lnTo>
                    <a:pt x="11350" y="12397"/>
                  </a:lnTo>
                  <a:lnTo>
                    <a:pt x="11472" y="12348"/>
                  </a:lnTo>
                  <a:lnTo>
                    <a:pt x="11569" y="12251"/>
                  </a:lnTo>
                  <a:lnTo>
                    <a:pt x="12251" y="11569"/>
                  </a:lnTo>
                  <a:lnTo>
                    <a:pt x="12251" y="11569"/>
                  </a:lnTo>
                  <a:lnTo>
                    <a:pt x="12324" y="11472"/>
                  </a:lnTo>
                  <a:lnTo>
                    <a:pt x="12397" y="11350"/>
                  </a:lnTo>
                  <a:lnTo>
                    <a:pt x="12422" y="11228"/>
                  </a:lnTo>
                  <a:lnTo>
                    <a:pt x="12446" y="11106"/>
                  </a:lnTo>
                  <a:lnTo>
                    <a:pt x="12446" y="10984"/>
                  </a:lnTo>
                  <a:lnTo>
                    <a:pt x="12422" y="10863"/>
                  </a:lnTo>
                  <a:lnTo>
                    <a:pt x="12373" y="10741"/>
                  </a:lnTo>
                  <a:lnTo>
                    <a:pt x="12300" y="10619"/>
                  </a:lnTo>
                  <a:lnTo>
                    <a:pt x="11399" y="9474"/>
                  </a:lnTo>
                  <a:lnTo>
                    <a:pt x="11399" y="9474"/>
                  </a:lnTo>
                  <a:lnTo>
                    <a:pt x="11545" y="9206"/>
                  </a:lnTo>
                  <a:lnTo>
                    <a:pt x="11667" y="8914"/>
                  </a:lnTo>
                  <a:lnTo>
                    <a:pt x="11788" y="8646"/>
                  </a:lnTo>
                  <a:lnTo>
                    <a:pt x="11861" y="8354"/>
                  </a:lnTo>
                  <a:lnTo>
                    <a:pt x="13323" y="8184"/>
                  </a:lnTo>
                  <a:lnTo>
                    <a:pt x="13323" y="8184"/>
                  </a:lnTo>
                  <a:lnTo>
                    <a:pt x="13444" y="8159"/>
                  </a:lnTo>
                  <a:lnTo>
                    <a:pt x="13566" y="8111"/>
                  </a:lnTo>
                  <a:lnTo>
                    <a:pt x="13664" y="8037"/>
                  </a:lnTo>
                  <a:lnTo>
                    <a:pt x="13761" y="7940"/>
                  </a:lnTo>
                  <a:lnTo>
                    <a:pt x="13834" y="7843"/>
                  </a:lnTo>
                  <a:lnTo>
                    <a:pt x="13907" y="7721"/>
                  </a:lnTo>
                  <a:lnTo>
                    <a:pt x="13932" y="7599"/>
                  </a:lnTo>
                  <a:lnTo>
                    <a:pt x="13956" y="7453"/>
                  </a:lnTo>
                  <a:lnTo>
                    <a:pt x="13956" y="6503"/>
                  </a:lnTo>
                  <a:lnTo>
                    <a:pt x="13956" y="6503"/>
                  </a:lnTo>
                  <a:lnTo>
                    <a:pt x="13932" y="6381"/>
                  </a:lnTo>
                  <a:lnTo>
                    <a:pt x="13907" y="6235"/>
                  </a:lnTo>
                  <a:lnTo>
                    <a:pt x="13834" y="6138"/>
                  </a:lnTo>
                  <a:lnTo>
                    <a:pt x="13761" y="6016"/>
                  </a:lnTo>
                  <a:lnTo>
                    <a:pt x="13664" y="5943"/>
                  </a:lnTo>
                  <a:lnTo>
                    <a:pt x="13566" y="5870"/>
                  </a:lnTo>
                  <a:lnTo>
                    <a:pt x="13444" y="5821"/>
                  </a:lnTo>
                  <a:lnTo>
                    <a:pt x="13323" y="5772"/>
                  </a:lnTo>
                  <a:lnTo>
                    <a:pt x="13323" y="5772"/>
                  </a:lnTo>
                  <a:close/>
                  <a:moveTo>
                    <a:pt x="8573" y="8598"/>
                  </a:moveTo>
                  <a:lnTo>
                    <a:pt x="8573" y="8598"/>
                  </a:lnTo>
                  <a:lnTo>
                    <a:pt x="8403" y="8744"/>
                  </a:lnTo>
                  <a:lnTo>
                    <a:pt x="8232" y="8890"/>
                  </a:lnTo>
                  <a:lnTo>
                    <a:pt x="8038" y="8987"/>
                  </a:lnTo>
                  <a:lnTo>
                    <a:pt x="7818" y="9085"/>
                  </a:lnTo>
                  <a:lnTo>
                    <a:pt x="7624" y="9158"/>
                  </a:lnTo>
                  <a:lnTo>
                    <a:pt x="7404" y="9206"/>
                  </a:lnTo>
                  <a:lnTo>
                    <a:pt x="7185" y="9231"/>
                  </a:lnTo>
                  <a:lnTo>
                    <a:pt x="6966" y="9255"/>
                  </a:lnTo>
                  <a:lnTo>
                    <a:pt x="6747" y="9231"/>
                  </a:lnTo>
                  <a:lnTo>
                    <a:pt x="6528" y="9206"/>
                  </a:lnTo>
                  <a:lnTo>
                    <a:pt x="6333" y="9158"/>
                  </a:lnTo>
                  <a:lnTo>
                    <a:pt x="6114" y="9085"/>
                  </a:lnTo>
                  <a:lnTo>
                    <a:pt x="5919" y="8987"/>
                  </a:lnTo>
                  <a:lnTo>
                    <a:pt x="5724" y="8890"/>
                  </a:lnTo>
                  <a:lnTo>
                    <a:pt x="5529" y="8744"/>
                  </a:lnTo>
                  <a:lnTo>
                    <a:pt x="5359" y="8598"/>
                  </a:lnTo>
                  <a:lnTo>
                    <a:pt x="5359" y="8598"/>
                  </a:lnTo>
                  <a:lnTo>
                    <a:pt x="5212" y="8427"/>
                  </a:lnTo>
                  <a:lnTo>
                    <a:pt x="5066" y="8232"/>
                  </a:lnTo>
                  <a:lnTo>
                    <a:pt x="4969" y="8037"/>
                  </a:lnTo>
                  <a:lnTo>
                    <a:pt x="4871" y="7843"/>
                  </a:lnTo>
                  <a:lnTo>
                    <a:pt x="4798" y="7623"/>
                  </a:lnTo>
                  <a:lnTo>
                    <a:pt x="4750" y="7404"/>
                  </a:lnTo>
                  <a:lnTo>
                    <a:pt x="4701" y="7209"/>
                  </a:lnTo>
                  <a:lnTo>
                    <a:pt x="4701" y="6990"/>
                  </a:lnTo>
                  <a:lnTo>
                    <a:pt x="4701" y="6771"/>
                  </a:lnTo>
                  <a:lnTo>
                    <a:pt x="4750" y="6552"/>
                  </a:lnTo>
                  <a:lnTo>
                    <a:pt x="4798" y="6333"/>
                  </a:lnTo>
                  <a:lnTo>
                    <a:pt x="4871" y="6138"/>
                  </a:lnTo>
                  <a:lnTo>
                    <a:pt x="4969" y="5919"/>
                  </a:lnTo>
                  <a:lnTo>
                    <a:pt x="5066" y="5724"/>
                  </a:lnTo>
                  <a:lnTo>
                    <a:pt x="5212" y="5553"/>
                  </a:lnTo>
                  <a:lnTo>
                    <a:pt x="5359" y="5383"/>
                  </a:lnTo>
                  <a:lnTo>
                    <a:pt x="5359" y="5383"/>
                  </a:lnTo>
                  <a:lnTo>
                    <a:pt x="5529" y="5212"/>
                  </a:lnTo>
                  <a:lnTo>
                    <a:pt x="5724" y="5091"/>
                  </a:lnTo>
                  <a:lnTo>
                    <a:pt x="5919" y="4969"/>
                  </a:lnTo>
                  <a:lnTo>
                    <a:pt x="6114" y="4871"/>
                  </a:lnTo>
                  <a:lnTo>
                    <a:pt x="6333" y="4798"/>
                  </a:lnTo>
                  <a:lnTo>
                    <a:pt x="6528" y="4750"/>
                  </a:lnTo>
                  <a:lnTo>
                    <a:pt x="6747" y="4725"/>
                  </a:lnTo>
                  <a:lnTo>
                    <a:pt x="6966" y="4701"/>
                  </a:lnTo>
                  <a:lnTo>
                    <a:pt x="7185" y="4725"/>
                  </a:lnTo>
                  <a:lnTo>
                    <a:pt x="7404" y="4750"/>
                  </a:lnTo>
                  <a:lnTo>
                    <a:pt x="7624" y="4798"/>
                  </a:lnTo>
                  <a:lnTo>
                    <a:pt x="7818" y="4871"/>
                  </a:lnTo>
                  <a:lnTo>
                    <a:pt x="8038" y="4969"/>
                  </a:lnTo>
                  <a:lnTo>
                    <a:pt x="8232" y="5091"/>
                  </a:lnTo>
                  <a:lnTo>
                    <a:pt x="8403" y="5212"/>
                  </a:lnTo>
                  <a:lnTo>
                    <a:pt x="8573" y="5383"/>
                  </a:lnTo>
                  <a:lnTo>
                    <a:pt x="8573" y="5383"/>
                  </a:lnTo>
                  <a:lnTo>
                    <a:pt x="8744" y="5553"/>
                  </a:lnTo>
                  <a:lnTo>
                    <a:pt x="8866" y="5724"/>
                  </a:lnTo>
                  <a:lnTo>
                    <a:pt x="8987" y="5919"/>
                  </a:lnTo>
                  <a:lnTo>
                    <a:pt x="9085" y="6138"/>
                  </a:lnTo>
                  <a:lnTo>
                    <a:pt x="9158" y="6333"/>
                  </a:lnTo>
                  <a:lnTo>
                    <a:pt x="9207" y="6552"/>
                  </a:lnTo>
                  <a:lnTo>
                    <a:pt x="9231" y="6771"/>
                  </a:lnTo>
                  <a:lnTo>
                    <a:pt x="9231" y="6990"/>
                  </a:lnTo>
                  <a:lnTo>
                    <a:pt x="9231" y="7209"/>
                  </a:lnTo>
                  <a:lnTo>
                    <a:pt x="9207" y="7404"/>
                  </a:lnTo>
                  <a:lnTo>
                    <a:pt x="9158" y="7623"/>
                  </a:lnTo>
                  <a:lnTo>
                    <a:pt x="9085" y="7843"/>
                  </a:lnTo>
                  <a:lnTo>
                    <a:pt x="8987" y="8037"/>
                  </a:lnTo>
                  <a:lnTo>
                    <a:pt x="8866" y="8232"/>
                  </a:lnTo>
                  <a:lnTo>
                    <a:pt x="8744" y="8427"/>
                  </a:lnTo>
                  <a:lnTo>
                    <a:pt x="8573" y="8598"/>
                  </a:lnTo>
                  <a:lnTo>
                    <a:pt x="8573" y="8598"/>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20" name="Google Shape;1020;p46"/>
            <p:cNvSpPr/>
            <p:nvPr/>
          </p:nvSpPr>
          <p:spPr>
            <a:xfrm>
              <a:off x="5566575" y="3193575"/>
              <a:ext cx="198525" cy="198525"/>
            </a:xfrm>
            <a:custGeom>
              <a:avLst/>
              <a:gdLst/>
              <a:ahLst/>
              <a:cxnLst/>
              <a:rect l="l" t="t" r="r" b="b"/>
              <a:pathLst>
                <a:path w="7941" h="7941" fill="none" extrusionOk="0">
                  <a:moveTo>
                    <a:pt x="7258" y="2144"/>
                  </a:moveTo>
                  <a:lnTo>
                    <a:pt x="6138" y="2388"/>
                  </a:lnTo>
                  <a:lnTo>
                    <a:pt x="6138" y="2388"/>
                  </a:lnTo>
                  <a:lnTo>
                    <a:pt x="6016" y="2217"/>
                  </a:lnTo>
                  <a:lnTo>
                    <a:pt x="5870" y="2071"/>
                  </a:lnTo>
                  <a:lnTo>
                    <a:pt x="6260" y="975"/>
                  </a:lnTo>
                  <a:lnTo>
                    <a:pt x="6260" y="975"/>
                  </a:lnTo>
                  <a:lnTo>
                    <a:pt x="6284" y="902"/>
                  </a:lnTo>
                  <a:lnTo>
                    <a:pt x="6284" y="829"/>
                  </a:lnTo>
                  <a:lnTo>
                    <a:pt x="6260" y="683"/>
                  </a:lnTo>
                  <a:lnTo>
                    <a:pt x="6162" y="561"/>
                  </a:lnTo>
                  <a:lnTo>
                    <a:pt x="6114" y="488"/>
                  </a:lnTo>
                  <a:lnTo>
                    <a:pt x="6065" y="464"/>
                  </a:lnTo>
                  <a:lnTo>
                    <a:pt x="5553" y="196"/>
                  </a:lnTo>
                  <a:lnTo>
                    <a:pt x="5553" y="196"/>
                  </a:lnTo>
                  <a:lnTo>
                    <a:pt x="5480" y="171"/>
                  </a:lnTo>
                  <a:lnTo>
                    <a:pt x="5407" y="171"/>
                  </a:lnTo>
                  <a:lnTo>
                    <a:pt x="5261" y="171"/>
                  </a:lnTo>
                  <a:lnTo>
                    <a:pt x="5115" y="244"/>
                  </a:lnTo>
                  <a:lnTo>
                    <a:pt x="5066" y="293"/>
                  </a:lnTo>
                  <a:lnTo>
                    <a:pt x="5018" y="342"/>
                  </a:lnTo>
                  <a:lnTo>
                    <a:pt x="4384" y="1316"/>
                  </a:lnTo>
                  <a:lnTo>
                    <a:pt x="4384" y="1316"/>
                  </a:lnTo>
                  <a:lnTo>
                    <a:pt x="4165" y="1292"/>
                  </a:lnTo>
                  <a:lnTo>
                    <a:pt x="3970" y="1292"/>
                  </a:lnTo>
                  <a:lnTo>
                    <a:pt x="3483" y="244"/>
                  </a:lnTo>
                  <a:lnTo>
                    <a:pt x="3483" y="244"/>
                  </a:lnTo>
                  <a:lnTo>
                    <a:pt x="3435" y="171"/>
                  </a:lnTo>
                  <a:lnTo>
                    <a:pt x="3386" y="123"/>
                  </a:lnTo>
                  <a:lnTo>
                    <a:pt x="3264" y="50"/>
                  </a:lnTo>
                  <a:lnTo>
                    <a:pt x="3118" y="1"/>
                  </a:lnTo>
                  <a:lnTo>
                    <a:pt x="3045" y="1"/>
                  </a:lnTo>
                  <a:lnTo>
                    <a:pt x="2972" y="25"/>
                  </a:lnTo>
                  <a:lnTo>
                    <a:pt x="2436" y="196"/>
                  </a:lnTo>
                  <a:lnTo>
                    <a:pt x="2436" y="196"/>
                  </a:lnTo>
                  <a:lnTo>
                    <a:pt x="2363" y="220"/>
                  </a:lnTo>
                  <a:lnTo>
                    <a:pt x="2290" y="269"/>
                  </a:lnTo>
                  <a:lnTo>
                    <a:pt x="2192" y="391"/>
                  </a:lnTo>
                  <a:lnTo>
                    <a:pt x="2144" y="537"/>
                  </a:lnTo>
                  <a:lnTo>
                    <a:pt x="2144" y="610"/>
                  </a:lnTo>
                  <a:lnTo>
                    <a:pt x="2144" y="683"/>
                  </a:lnTo>
                  <a:lnTo>
                    <a:pt x="2387" y="1828"/>
                  </a:lnTo>
                  <a:lnTo>
                    <a:pt x="2387" y="1828"/>
                  </a:lnTo>
                  <a:lnTo>
                    <a:pt x="2217" y="1949"/>
                  </a:lnTo>
                  <a:lnTo>
                    <a:pt x="2071" y="2095"/>
                  </a:lnTo>
                  <a:lnTo>
                    <a:pt x="999" y="1681"/>
                  </a:lnTo>
                  <a:lnTo>
                    <a:pt x="999" y="1681"/>
                  </a:lnTo>
                  <a:lnTo>
                    <a:pt x="926" y="1681"/>
                  </a:lnTo>
                  <a:lnTo>
                    <a:pt x="829" y="1657"/>
                  </a:lnTo>
                  <a:lnTo>
                    <a:pt x="682" y="1706"/>
                  </a:lnTo>
                  <a:lnTo>
                    <a:pt x="561" y="1779"/>
                  </a:lnTo>
                  <a:lnTo>
                    <a:pt x="512" y="1828"/>
                  </a:lnTo>
                  <a:lnTo>
                    <a:pt x="463" y="1901"/>
                  </a:lnTo>
                  <a:lnTo>
                    <a:pt x="220" y="2388"/>
                  </a:lnTo>
                  <a:lnTo>
                    <a:pt x="220" y="2388"/>
                  </a:lnTo>
                  <a:lnTo>
                    <a:pt x="195" y="2461"/>
                  </a:lnTo>
                  <a:lnTo>
                    <a:pt x="171" y="2534"/>
                  </a:lnTo>
                  <a:lnTo>
                    <a:pt x="195" y="2704"/>
                  </a:lnTo>
                  <a:lnTo>
                    <a:pt x="244" y="2826"/>
                  </a:lnTo>
                  <a:lnTo>
                    <a:pt x="293" y="2899"/>
                  </a:lnTo>
                  <a:lnTo>
                    <a:pt x="366" y="2948"/>
                  </a:lnTo>
                  <a:lnTo>
                    <a:pt x="1340" y="3581"/>
                  </a:lnTo>
                  <a:lnTo>
                    <a:pt x="1340" y="3581"/>
                  </a:lnTo>
                  <a:lnTo>
                    <a:pt x="1316" y="3776"/>
                  </a:lnTo>
                  <a:lnTo>
                    <a:pt x="1291" y="3995"/>
                  </a:lnTo>
                  <a:lnTo>
                    <a:pt x="244" y="4482"/>
                  </a:lnTo>
                  <a:lnTo>
                    <a:pt x="244" y="4482"/>
                  </a:lnTo>
                  <a:lnTo>
                    <a:pt x="195" y="4507"/>
                  </a:lnTo>
                  <a:lnTo>
                    <a:pt x="122" y="4555"/>
                  </a:lnTo>
                  <a:lnTo>
                    <a:pt x="49" y="4701"/>
                  </a:lnTo>
                  <a:lnTo>
                    <a:pt x="0" y="4848"/>
                  </a:lnTo>
                  <a:lnTo>
                    <a:pt x="25" y="4921"/>
                  </a:lnTo>
                  <a:lnTo>
                    <a:pt x="25" y="4994"/>
                  </a:lnTo>
                  <a:lnTo>
                    <a:pt x="220" y="5530"/>
                  </a:lnTo>
                  <a:lnTo>
                    <a:pt x="220" y="5530"/>
                  </a:lnTo>
                  <a:lnTo>
                    <a:pt x="244" y="5578"/>
                  </a:lnTo>
                  <a:lnTo>
                    <a:pt x="293" y="5651"/>
                  </a:lnTo>
                  <a:lnTo>
                    <a:pt x="390" y="5749"/>
                  </a:lnTo>
                  <a:lnTo>
                    <a:pt x="536" y="5797"/>
                  </a:lnTo>
                  <a:lnTo>
                    <a:pt x="609" y="5797"/>
                  </a:lnTo>
                  <a:lnTo>
                    <a:pt x="682" y="5797"/>
                  </a:lnTo>
                  <a:lnTo>
                    <a:pt x="1827" y="5554"/>
                  </a:lnTo>
                  <a:lnTo>
                    <a:pt x="1827" y="5554"/>
                  </a:lnTo>
                  <a:lnTo>
                    <a:pt x="1949" y="5724"/>
                  </a:lnTo>
                  <a:lnTo>
                    <a:pt x="2095" y="5870"/>
                  </a:lnTo>
                  <a:lnTo>
                    <a:pt x="1705" y="6966"/>
                  </a:lnTo>
                  <a:lnTo>
                    <a:pt x="1705" y="6966"/>
                  </a:lnTo>
                  <a:lnTo>
                    <a:pt x="1681" y="7040"/>
                  </a:lnTo>
                  <a:lnTo>
                    <a:pt x="1681" y="7113"/>
                  </a:lnTo>
                  <a:lnTo>
                    <a:pt x="1705" y="7259"/>
                  </a:lnTo>
                  <a:lnTo>
                    <a:pt x="1778" y="7380"/>
                  </a:lnTo>
                  <a:lnTo>
                    <a:pt x="1851" y="7429"/>
                  </a:lnTo>
                  <a:lnTo>
                    <a:pt x="1900" y="7478"/>
                  </a:lnTo>
                  <a:lnTo>
                    <a:pt x="2412" y="7721"/>
                  </a:lnTo>
                  <a:lnTo>
                    <a:pt x="2412" y="7721"/>
                  </a:lnTo>
                  <a:lnTo>
                    <a:pt x="2485" y="7770"/>
                  </a:lnTo>
                  <a:lnTo>
                    <a:pt x="2558" y="7770"/>
                  </a:lnTo>
                  <a:lnTo>
                    <a:pt x="2704" y="7770"/>
                  </a:lnTo>
                  <a:lnTo>
                    <a:pt x="2850" y="7697"/>
                  </a:lnTo>
                  <a:lnTo>
                    <a:pt x="2899" y="7648"/>
                  </a:lnTo>
                  <a:lnTo>
                    <a:pt x="2947" y="7600"/>
                  </a:lnTo>
                  <a:lnTo>
                    <a:pt x="3581" y="6625"/>
                  </a:lnTo>
                  <a:lnTo>
                    <a:pt x="3581" y="6625"/>
                  </a:lnTo>
                  <a:lnTo>
                    <a:pt x="3800" y="6650"/>
                  </a:lnTo>
                  <a:lnTo>
                    <a:pt x="3995" y="6650"/>
                  </a:lnTo>
                  <a:lnTo>
                    <a:pt x="4482" y="7697"/>
                  </a:lnTo>
                  <a:lnTo>
                    <a:pt x="4482" y="7697"/>
                  </a:lnTo>
                  <a:lnTo>
                    <a:pt x="4531" y="7770"/>
                  </a:lnTo>
                  <a:lnTo>
                    <a:pt x="4579" y="7819"/>
                  </a:lnTo>
                  <a:lnTo>
                    <a:pt x="4701" y="7892"/>
                  </a:lnTo>
                  <a:lnTo>
                    <a:pt x="4847" y="7941"/>
                  </a:lnTo>
                  <a:lnTo>
                    <a:pt x="4920" y="7941"/>
                  </a:lnTo>
                  <a:lnTo>
                    <a:pt x="4993" y="7916"/>
                  </a:lnTo>
                  <a:lnTo>
                    <a:pt x="5529" y="7746"/>
                  </a:lnTo>
                  <a:lnTo>
                    <a:pt x="5529" y="7746"/>
                  </a:lnTo>
                  <a:lnTo>
                    <a:pt x="5602" y="7721"/>
                  </a:lnTo>
                  <a:lnTo>
                    <a:pt x="5651" y="7673"/>
                  </a:lnTo>
                  <a:lnTo>
                    <a:pt x="5748" y="7551"/>
                  </a:lnTo>
                  <a:lnTo>
                    <a:pt x="5821" y="7405"/>
                  </a:lnTo>
                  <a:lnTo>
                    <a:pt x="5821" y="7332"/>
                  </a:lnTo>
                  <a:lnTo>
                    <a:pt x="5821" y="7259"/>
                  </a:lnTo>
                  <a:lnTo>
                    <a:pt x="5578" y="6114"/>
                  </a:lnTo>
                  <a:lnTo>
                    <a:pt x="5578" y="6114"/>
                  </a:lnTo>
                  <a:lnTo>
                    <a:pt x="5724" y="5992"/>
                  </a:lnTo>
                  <a:lnTo>
                    <a:pt x="5894" y="5846"/>
                  </a:lnTo>
                  <a:lnTo>
                    <a:pt x="6966" y="6260"/>
                  </a:lnTo>
                  <a:lnTo>
                    <a:pt x="6966" y="6260"/>
                  </a:lnTo>
                  <a:lnTo>
                    <a:pt x="7039" y="6260"/>
                  </a:lnTo>
                  <a:lnTo>
                    <a:pt x="7112" y="6285"/>
                  </a:lnTo>
                  <a:lnTo>
                    <a:pt x="7258" y="6236"/>
                  </a:lnTo>
                  <a:lnTo>
                    <a:pt x="7404" y="6163"/>
                  </a:lnTo>
                  <a:lnTo>
                    <a:pt x="7453" y="6114"/>
                  </a:lnTo>
                  <a:lnTo>
                    <a:pt x="7502" y="6041"/>
                  </a:lnTo>
                  <a:lnTo>
                    <a:pt x="7745" y="5530"/>
                  </a:lnTo>
                  <a:lnTo>
                    <a:pt x="7745" y="5530"/>
                  </a:lnTo>
                  <a:lnTo>
                    <a:pt x="7770" y="5481"/>
                  </a:lnTo>
                  <a:lnTo>
                    <a:pt x="7794" y="5383"/>
                  </a:lnTo>
                  <a:lnTo>
                    <a:pt x="7770" y="5237"/>
                  </a:lnTo>
                  <a:lnTo>
                    <a:pt x="7697" y="5115"/>
                  </a:lnTo>
                  <a:lnTo>
                    <a:pt x="7648" y="5042"/>
                  </a:lnTo>
                  <a:lnTo>
                    <a:pt x="7599" y="4994"/>
                  </a:lnTo>
                  <a:lnTo>
                    <a:pt x="6625" y="4360"/>
                  </a:lnTo>
                  <a:lnTo>
                    <a:pt x="6625" y="4360"/>
                  </a:lnTo>
                  <a:lnTo>
                    <a:pt x="6649" y="4166"/>
                  </a:lnTo>
                  <a:lnTo>
                    <a:pt x="6649" y="3946"/>
                  </a:lnTo>
                  <a:lnTo>
                    <a:pt x="7697" y="3459"/>
                  </a:lnTo>
                  <a:lnTo>
                    <a:pt x="7697" y="3459"/>
                  </a:lnTo>
                  <a:lnTo>
                    <a:pt x="7770" y="3435"/>
                  </a:lnTo>
                  <a:lnTo>
                    <a:pt x="7843" y="3386"/>
                  </a:lnTo>
                  <a:lnTo>
                    <a:pt x="7916" y="3240"/>
                  </a:lnTo>
                  <a:lnTo>
                    <a:pt x="7940" y="3094"/>
                  </a:lnTo>
                  <a:lnTo>
                    <a:pt x="7940" y="3021"/>
                  </a:lnTo>
                  <a:lnTo>
                    <a:pt x="7940" y="2948"/>
                  </a:lnTo>
                  <a:lnTo>
                    <a:pt x="7745" y="2412"/>
                  </a:lnTo>
                  <a:lnTo>
                    <a:pt x="7745" y="2412"/>
                  </a:lnTo>
                  <a:lnTo>
                    <a:pt x="7721" y="2339"/>
                  </a:lnTo>
                  <a:lnTo>
                    <a:pt x="7672" y="2290"/>
                  </a:lnTo>
                  <a:lnTo>
                    <a:pt x="7551" y="2193"/>
                  </a:lnTo>
                  <a:lnTo>
                    <a:pt x="7429" y="2144"/>
                  </a:lnTo>
                  <a:lnTo>
                    <a:pt x="7356" y="2144"/>
                  </a:lnTo>
                  <a:lnTo>
                    <a:pt x="7258" y="2144"/>
                  </a:lnTo>
                  <a:lnTo>
                    <a:pt x="7258" y="2144"/>
                  </a:lnTo>
                  <a:close/>
                  <a:moveTo>
                    <a:pt x="5480" y="4726"/>
                  </a:moveTo>
                  <a:lnTo>
                    <a:pt x="5480" y="4726"/>
                  </a:lnTo>
                  <a:lnTo>
                    <a:pt x="5383" y="4872"/>
                  </a:lnTo>
                  <a:lnTo>
                    <a:pt x="5286" y="4994"/>
                  </a:lnTo>
                  <a:lnTo>
                    <a:pt x="5188" y="5140"/>
                  </a:lnTo>
                  <a:lnTo>
                    <a:pt x="5066" y="5237"/>
                  </a:lnTo>
                  <a:lnTo>
                    <a:pt x="4945" y="5335"/>
                  </a:lnTo>
                  <a:lnTo>
                    <a:pt x="4798" y="5432"/>
                  </a:lnTo>
                  <a:lnTo>
                    <a:pt x="4652" y="5505"/>
                  </a:lnTo>
                  <a:lnTo>
                    <a:pt x="4506" y="5554"/>
                  </a:lnTo>
                  <a:lnTo>
                    <a:pt x="4360" y="5603"/>
                  </a:lnTo>
                  <a:lnTo>
                    <a:pt x="4190" y="5627"/>
                  </a:lnTo>
                  <a:lnTo>
                    <a:pt x="4043" y="5651"/>
                  </a:lnTo>
                  <a:lnTo>
                    <a:pt x="3873" y="5627"/>
                  </a:lnTo>
                  <a:lnTo>
                    <a:pt x="3702" y="5627"/>
                  </a:lnTo>
                  <a:lnTo>
                    <a:pt x="3556" y="5578"/>
                  </a:lnTo>
                  <a:lnTo>
                    <a:pt x="3386" y="5530"/>
                  </a:lnTo>
                  <a:lnTo>
                    <a:pt x="3240" y="5456"/>
                  </a:lnTo>
                  <a:lnTo>
                    <a:pt x="3240" y="5456"/>
                  </a:lnTo>
                  <a:lnTo>
                    <a:pt x="3094" y="5383"/>
                  </a:lnTo>
                  <a:lnTo>
                    <a:pt x="2947" y="5286"/>
                  </a:lnTo>
                  <a:lnTo>
                    <a:pt x="2826" y="5164"/>
                  </a:lnTo>
                  <a:lnTo>
                    <a:pt x="2704" y="5067"/>
                  </a:lnTo>
                  <a:lnTo>
                    <a:pt x="2606" y="4921"/>
                  </a:lnTo>
                  <a:lnTo>
                    <a:pt x="2533" y="4799"/>
                  </a:lnTo>
                  <a:lnTo>
                    <a:pt x="2460" y="4653"/>
                  </a:lnTo>
                  <a:lnTo>
                    <a:pt x="2387" y="4507"/>
                  </a:lnTo>
                  <a:lnTo>
                    <a:pt x="2363" y="4336"/>
                  </a:lnTo>
                  <a:lnTo>
                    <a:pt x="2314" y="4190"/>
                  </a:lnTo>
                  <a:lnTo>
                    <a:pt x="2314" y="4020"/>
                  </a:lnTo>
                  <a:lnTo>
                    <a:pt x="2314" y="3873"/>
                  </a:lnTo>
                  <a:lnTo>
                    <a:pt x="2339" y="3703"/>
                  </a:lnTo>
                  <a:lnTo>
                    <a:pt x="2363" y="3532"/>
                  </a:lnTo>
                  <a:lnTo>
                    <a:pt x="2412" y="3386"/>
                  </a:lnTo>
                  <a:lnTo>
                    <a:pt x="2485" y="3216"/>
                  </a:lnTo>
                  <a:lnTo>
                    <a:pt x="2485" y="3216"/>
                  </a:lnTo>
                  <a:lnTo>
                    <a:pt x="2582" y="3070"/>
                  </a:lnTo>
                  <a:lnTo>
                    <a:pt x="2680" y="2948"/>
                  </a:lnTo>
                  <a:lnTo>
                    <a:pt x="2777" y="2802"/>
                  </a:lnTo>
                  <a:lnTo>
                    <a:pt x="2899" y="2704"/>
                  </a:lnTo>
                  <a:lnTo>
                    <a:pt x="3020" y="2607"/>
                  </a:lnTo>
                  <a:lnTo>
                    <a:pt x="3167" y="2509"/>
                  </a:lnTo>
                  <a:lnTo>
                    <a:pt x="3313" y="2436"/>
                  </a:lnTo>
                  <a:lnTo>
                    <a:pt x="3459" y="2388"/>
                  </a:lnTo>
                  <a:lnTo>
                    <a:pt x="3605" y="2339"/>
                  </a:lnTo>
                  <a:lnTo>
                    <a:pt x="3775" y="2315"/>
                  </a:lnTo>
                  <a:lnTo>
                    <a:pt x="3922" y="2290"/>
                  </a:lnTo>
                  <a:lnTo>
                    <a:pt x="4092" y="2315"/>
                  </a:lnTo>
                  <a:lnTo>
                    <a:pt x="4263" y="2315"/>
                  </a:lnTo>
                  <a:lnTo>
                    <a:pt x="4409" y="2363"/>
                  </a:lnTo>
                  <a:lnTo>
                    <a:pt x="4579" y="2412"/>
                  </a:lnTo>
                  <a:lnTo>
                    <a:pt x="4725" y="2485"/>
                  </a:lnTo>
                  <a:lnTo>
                    <a:pt x="4725" y="2485"/>
                  </a:lnTo>
                  <a:lnTo>
                    <a:pt x="4871" y="2558"/>
                  </a:lnTo>
                  <a:lnTo>
                    <a:pt x="5018" y="2656"/>
                  </a:lnTo>
                  <a:lnTo>
                    <a:pt x="5139" y="2777"/>
                  </a:lnTo>
                  <a:lnTo>
                    <a:pt x="5261" y="2875"/>
                  </a:lnTo>
                  <a:lnTo>
                    <a:pt x="5359" y="3021"/>
                  </a:lnTo>
                  <a:lnTo>
                    <a:pt x="5432" y="3143"/>
                  </a:lnTo>
                  <a:lnTo>
                    <a:pt x="5505" y="3289"/>
                  </a:lnTo>
                  <a:lnTo>
                    <a:pt x="5578" y="3435"/>
                  </a:lnTo>
                  <a:lnTo>
                    <a:pt x="5602" y="3605"/>
                  </a:lnTo>
                  <a:lnTo>
                    <a:pt x="5626" y="3752"/>
                  </a:lnTo>
                  <a:lnTo>
                    <a:pt x="5651" y="3922"/>
                  </a:lnTo>
                  <a:lnTo>
                    <a:pt x="5651" y="4068"/>
                  </a:lnTo>
                  <a:lnTo>
                    <a:pt x="5626" y="4239"/>
                  </a:lnTo>
                  <a:lnTo>
                    <a:pt x="5602" y="4409"/>
                  </a:lnTo>
                  <a:lnTo>
                    <a:pt x="5553" y="4555"/>
                  </a:lnTo>
                  <a:lnTo>
                    <a:pt x="5480" y="4726"/>
                  </a:lnTo>
                  <a:lnTo>
                    <a:pt x="5480" y="4726"/>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gr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 name="Title 8"/>
          <p:cNvSpPr>
            <a:spLocks noGrp="1"/>
          </p:cNvSpPr>
          <p:nvPr>
            <p:ph type="title"/>
          </p:nvPr>
        </p:nvSpPr>
        <p:spPr/>
        <p:txBody>
          <a:bodyPr/>
          <a:p>
            <a:r>
              <a:rPr lang="en-US" sz="2500">
                <a:latin typeface="Times New Roman" panose="02020603050405020304" charset="0"/>
                <a:cs typeface="Times New Roman" panose="02020603050405020304" charset="0"/>
              </a:rPr>
              <a:t>Cách thức hoạt động </a:t>
            </a:r>
            <a:endParaRPr lang="en-US" sz="2500">
              <a:latin typeface="Times New Roman" panose="02020603050405020304" charset="0"/>
              <a:cs typeface="Times New Roman" panose="02020603050405020304" charset="0"/>
            </a:endParaRPr>
          </a:p>
        </p:txBody>
      </p:sp>
      <p:sp>
        <p:nvSpPr>
          <p:cNvPr id="11" name="Text Placeholder 10"/>
          <p:cNvSpPr>
            <a:spLocks noGrp="1"/>
          </p:cNvSpPr>
          <p:nvPr>
            <p:ph type="body" idx="2"/>
          </p:nvPr>
        </p:nvSpPr>
        <p:spPr>
          <a:xfrm>
            <a:off x="3780173" y="1304308"/>
            <a:ext cx="3378300" cy="2724300"/>
          </a:xfrm>
        </p:spPr>
        <p:style>
          <a:lnRef idx="2">
            <a:schemeClr val="dk1"/>
          </a:lnRef>
          <a:fillRef idx="1">
            <a:schemeClr val="lt1"/>
          </a:fillRef>
          <a:effectRef idx="0">
            <a:schemeClr val="dk1"/>
          </a:effectRef>
          <a:fontRef idx="minor">
            <a:schemeClr val="dk1"/>
          </a:fontRef>
        </p:style>
        <p:txBody>
          <a:bodyPr/>
          <a:p>
            <a:r>
              <a:rPr lang="en-US" sz="1200">
                <a:latin typeface="Times New Roman" panose="02020603050405020304" charset="0"/>
                <a:cs typeface="Times New Roman" panose="02020603050405020304" charset="0"/>
              </a:rPr>
              <a:t>Server</a:t>
            </a:r>
            <a:endParaRPr lang="en-US" sz="1200">
              <a:latin typeface="Times New Roman" panose="02020603050405020304" charset="0"/>
              <a:cs typeface="Times New Roman" panose="02020603050405020304" charset="0"/>
            </a:endParaRPr>
          </a:p>
          <a:p>
            <a:r>
              <a:rPr lang="en-US" sz="1200">
                <a:latin typeface="Times New Roman" panose="02020603050405020304" charset="0"/>
                <a:cs typeface="Times New Roman" panose="02020603050405020304" charset="0"/>
              </a:rPr>
              <a:t>Phần phía Server quản lý các giao tiếp môi trường giữa Server và với các Client, tiếp nhận các yêu cầu dưới dạng các xâu ký tự (query string). Sau khi phân tích các query string được request từ máy khách client, phần phía Server sẽ xử lý dữ liệu và gửi kết quả trả lời về phía các Client.</a:t>
            </a:r>
            <a:endParaRPr lang="en-US" sz="1200">
              <a:latin typeface="Times New Roman" panose="02020603050405020304" charset="0"/>
              <a:cs typeface="Times New Roman" panose="02020603050405020304" charset="0"/>
            </a:endParaRPr>
          </a:p>
          <a:p>
            <a:r>
              <a:rPr lang="en-US" sz="1200">
                <a:latin typeface="Times New Roman" panose="02020603050405020304" charset="0"/>
                <a:cs typeface="Times New Roman" panose="02020603050405020304" charset="0"/>
              </a:rPr>
              <a:t>Sau đó sẽ hiện lên màn hình đến cho người dùng.</a:t>
            </a:r>
            <a:endParaRPr lang="en-US" sz="1200">
              <a:latin typeface="Times New Roman" panose="02020603050405020304" charset="0"/>
              <a:cs typeface="Times New Roman" panose="02020603050405020304" charset="0"/>
            </a:endParaRPr>
          </a:p>
        </p:txBody>
      </p:sp>
      <p:sp>
        <p:nvSpPr>
          <p:cNvPr id="4" name="Slide Number Placeholder 3"/>
          <p:cNvSpPr>
            <a:spLocks noGrp="1"/>
          </p:cNvSpPr>
          <p:nvPr>
            <p:ph type="sldNum" idx="12"/>
          </p:nvPr>
        </p:nvSpPr>
        <p:spPr/>
        <p:txBody>
          <a:bodyPr/>
          <a:p>
            <a:pPr marL="0" lvl="0" indent="0" algn="r" rtl="0">
              <a:spcBef>
                <a:spcPts val="0"/>
              </a:spcBef>
              <a:spcAft>
                <a:spcPts val="0"/>
              </a:spcAft>
              <a:buNone/>
            </a:pPr>
            <a:fld id="{00000000-1234-1234-1234-123412341234}" type="slidenum">
              <a:rPr lang="en-GB"/>
            </a:fld>
            <a:endParaRPr lang="en-GB"/>
          </a:p>
        </p:txBody>
      </p:sp>
      <p:pic>
        <p:nvPicPr>
          <p:cNvPr id="6" name="Picture 5" descr="sever-removebg-preview"/>
          <p:cNvPicPr>
            <a:picLocks noChangeAspect="1"/>
          </p:cNvPicPr>
          <p:nvPr/>
        </p:nvPicPr>
        <p:blipFill>
          <a:blip r:embed="rId1"/>
          <a:stretch>
            <a:fillRect/>
          </a:stretch>
        </p:blipFill>
        <p:spPr>
          <a:xfrm>
            <a:off x="4737735" y="4072890"/>
            <a:ext cx="935990" cy="748665"/>
          </a:xfrm>
          <a:prstGeom prst="rect">
            <a:avLst/>
          </a:prstGeom>
        </p:spPr>
      </p:pic>
      <p:pic>
        <p:nvPicPr>
          <p:cNvPr id="7" name="Picture 6" descr="images-removebg-preview"/>
          <p:cNvPicPr>
            <a:picLocks noChangeAspect="1"/>
          </p:cNvPicPr>
          <p:nvPr/>
        </p:nvPicPr>
        <p:blipFill>
          <a:blip r:embed="rId2"/>
          <a:stretch>
            <a:fillRect/>
          </a:stretch>
        </p:blipFill>
        <p:spPr>
          <a:xfrm>
            <a:off x="1425575" y="4151630"/>
            <a:ext cx="751840" cy="591185"/>
          </a:xfrm>
          <a:prstGeom prst="rect">
            <a:avLst/>
          </a:prstGeom>
        </p:spPr>
      </p:pic>
      <p:sp>
        <p:nvSpPr>
          <p:cNvPr id="15" name="Text Placeholder 9"/>
          <p:cNvSpPr>
            <a:spLocks noGrp="1"/>
          </p:cNvSpPr>
          <p:nvPr/>
        </p:nvSpPr>
        <p:spPr>
          <a:xfrm>
            <a:off x="402160" y="1304308"/>
            <a:ext cx="3378300" cy="2724300"/>
          </a:xfrm>
          <a:prstGeom prst="rect">
            <a:avLst/>
          </a:prstGeom>
        </p:spPr>
        <p:style>
          <a:lnRef idx="2">
            <a:schemeClr val="dk1"/>
          </a:lnRef>
          <a:fillRef idx="1">
            <a:schemeClr val="lt1"/>
          </a:fillRef>
          <a:effectRef idx="0">
            <a:schemeClr val="dk1"/>
          </a:effectRef>
          <a:fontRef idx="minor">
            <a:schemeClr val="dk1"/>
          </a:fontRef>
        </p:style>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355600" algn="l" rtl="0">
              <a:lnSpc>
                <a:spcPct val="100000"/>
              </a:lnSpc>
              <a:spcBef>
                <a:spcPts val="600"/>
              </a:spcBef>
              <a:spcAft>
                <a:spcPts val="0"/>
              </a:spcAft>
              <a:buClr>
                <a:schemeClr val="accent4"/>
              </a:buClr>
              <a:buSzPts val="2000"/>
              <a:buFont typeface="Roboto Condensed Light" panose="02000000000000000000"/>
              <a:buChar char="▰"/>
              <a:defRPr sz="2000" b="0" i="0" u="none" strike="noStrike" cap="none">
                <a:solidFill>
                  <a:schemeClr val="dk1"/>
                </a:solidFill>
                <a:latin typeface="Roboto Condensed Light" panose="02000000000000000000"/>
                <a:ea typeface="Roboto Condensed Light" panose="02000000000000000000"/>
                <a:cs typeface="Roboto Condensed Light" panose="02000000000000000000"/>
                <a:sym typeface="Roboto Condensed Light" panose="02000000000000000000"/>
              </a:defRPr>
            </a:lvl1pPr>
            <a:lvl2pPr marL="914400" marR="0" lvl="1" indent="-355600" algn="l" rtl="0">
              <a:lnSpc>
                <a:spcPct val="100000"/>
              </a:lnSpc>
              <a:spcBef>
                <a:spcPts val="1000"/>
              </a:spcBef>
              <a:spcAft>
                <a:spcPts val="0"/>
              </a:spcAft>
              <a:buClr>
                <a:schemeClr val="accent4"/>
              </a:buClr>
              <a:buSzPts val="2000"/>
              <a:buFont typeface="Roboto Condensed Light" panose="02000000000000000000"/>
              <a:buChar char="▻"/>
              <a:defRPr sz="2000" b="0" i="0" u="none" strike="noStrike" cap="none">
                <a:solidFill>
                  <a:schemeClr val="dk1"/>
                </a:solidFill>
                <a:latin typeface="Roboto Condensed Light" panose="02000000000000000000"/>
                <a:ea typeface="Roboto Condensed Light" panose="02000000000000000000"/>
                <a:cs typeface="Roboto Condensed Light" panose="02000000000000000000"/>
                <a:sym typeface="Roboto Condensed Light" panose="02000000000000000000"/>
              </a:defRPr>
            </a:lvl2pPr>
            <a:lvl3pPr marL="1371600" marR="0" lvl="2" indent="-355600" algn="l" rtl="0">
              <a:lnSpc>
                <a:spcPct val="100000"/>
              </a:lnSpc>
              <a:spcBef>
                <a:spcPts val="1000"/>
              </a:spcBef>
              <a:spcAft>
                <a:spcPts val="0"/>
              </a:spcAft>
              <a:buClr>
                <a:schemeClr val="accent4"/>
              </a:buClr>
              <a:buSzPts val="2000"/>
              <a:buFont typeface="Roboto Condensed Light" panose="02000000000000000000"/>
              <a:buChar char="▻"/>
              <a:defRPr sz="2000" b="0" i="0" u="none" strike="noStrike" cap="none">
                <a:solidFill>
                  <a:schemeClr val="dk1"/>
                </a:solidFill>
                <a:latin typeface="Roboto Condensed Light" panose="02000000000000000000"/>
                <a:ea typeface="Roboto Condensed Light" panose="02000000000000000000"/>
                <a:cs typeface="Roboto Condensed Light" panose="02000000000000000000"/>
                <a:sym typeface="Roboto Condensed Light" panose="02000000000000000000"/>
              </a:defRPr>
            </a:lvl3pPr>
            <a:lvl4pPr marL="1828800" marR="0" lvl="3" indent="-355600" algn="l" rtl="0">
              <a:lnSpc>
                <a:spcPct val="100000"/>
              </a:lnSpc>
              <a:spcBef>
                <a:spcPts val="1000"/>
              </a:spcBef>
              <a:spcAft>
                <a:spcPts val="0"/>
              </a:spcAft>
              <a:buClr>
                <a:schemeClr val="accent4"/>
              </a:buClr>
              <a:buSzPts val="2000"/>
              <a:buFont typeface="Roboto Condensed Light" panose="02000000000000000000"/>
              <a:buChar char="▻"/>
              <a:defRPr sz="2000" b="0" i="0" u="none" strike="noStrike" cap="none">
                <a:solidFill>
                  <a:schemeClr val="dk1"/>
                </a:solidFill>
                <a:latin typeface="Roboto Condensed Light" panose="02000000000000000000"/>
                <a:ea typeface="Roboto Condensed Light" panose="02000000000000000000"/>
                <a:cs typeface="Roboto Condensed Light" panose="02000000000000000000"/>
                <a:sym typeface="Roboto Condensed Light" panose="02000000000000000000"/>
              </a:defRPr>
            </a:lvl4pPr>
            <a:lvl5pPr marL="2286000" marR="0" lvl="4" indent="-355600" algn="l" rtl="0">
              <a:lnSpc>
                <a:spcPct val="100000"/>
              </a:lnSpc>
              <a:spcBef>
                <a:spcPts val="1000"/>
              </a:spcBef>
              <a:spcAft>
                <a:spcPts val="0"/>
              </a:spcAft>
              <a:buClr>
                <a:schemeClr val="accent4"/>
              </a:buClr>
              <a:buSzPts val="2000"/>
              <a:buFont typeface="Roboto Condensed Light" panose="02000000000000000000"/>
              <a:buChar char="▻"/>
              <a:defRPr sz="2000" b="0" i="0" u="none" strike="noStrike" cap="none">
                <a:solidFill>
                  <a:schemeClr val="dk1"/>
                </a:solidFill>
                <a:latin typeface="Roboto Condensed Light" panose="02000000000000000000"/>
                <a:ea typeface="Roboto Condensed Light" panose="02000000000000000000"/>
                <a:cs typeface="Roboto Condensed Light" panose="02000000000000000000"/>
                <a:sym typeface="Roboto Condensed Light" panose="02000000000000000000"/>
              </a:defRPr>
            </a:lvl5pPr>
            <a:lvl6pPr marL="2743200" marR="0" lvl="5" indent="-355600" algn="l" rtl="0">
              <a:lnSpc>
                <a:spcPct val="100000"/>
              </a:lnSpc>
              <a:spcBef>
                <a:spcPts val="1000"/>
              </a:spcBef>
              <a:spcAft>
                <a:spcPts val="0"/>
              </a:spcAft>
              <a:buClr>
                <a:schemeClr val="accent4"/>
              </a:buClr>
              <a:buSzPts val="2000"/>
              <a:buFont typeface="Roboto Condensed Light" panose="02000000000000000000"/>
              <a:buChar char="▻"/>
              <a:defRPr sz="2000" b="0" i="0" u="none" strike="noStrike" cap="none">
                <a:solidFill>
                  <a:schemeClr val="dk1"/>
                </a:solidFill>
                <a:latin typeface="Roboto Condensed Light" panose="02000000000000000000"/>
                <a:ea typeface="Roboto Condensed Light" panose="02000000000000000000"/>
                <a:cs typeface="Roboto Condensed Light" panose="02000000000000000000"/>
                <a:sym typeface="Roboto Condensed Light" panose="02000000000000000000"/>
              </a:defRPr>
            </a:lvl6pPr>
            <a:lvl7pPr marL="3200400" marR="0" lvl="6" indent="-355600" algn="l" rtl="0">
              <a:lnSpc>
                <a:spcPct val="100000"/>
              </a:lnSpc>
              <a:spcBef>
                <a:spcPts val="1000"/>
              </a:spcBef>
              <a:spcAft>
                <a:spcPts val="0"/>
              </a:spcAft>
              <a:buClr>
                <a:schemeClr val="accent4"/>
              </a:buClr>
              <a:buSzPts val="2000"/>
              <a:buFont typeface="Roboto Condensed Light" panose="02000000000000000000"/>
              <a:buChar char="▻"/>
              <a:defRPr sz="2000" b="0" i="0" u="none" strike="noStrike" cap="none">
                <a:solidFill>
                  <a:schemeClr val="dk1"/>
                </a:solidFill>
                <a:latin typeface="Roboto Condensed Light" panose="02000000000000000000"/>
                <a:ea typeface="Roboto Condensed Light" panose="02000000000000000000"/>
                <a:cs typeface="Roboto Condensed Light" panose="02000000000000000000"/>
                <a:sym typeface="Roboto Condensed Light" panose="02000000000000000000"/>
              </a:defRPr>
            </a:lvl7pPr>
            <a:lvl8pPr marL="3657600" marR="0" lvl="7" indent="-355600" algn="l" rtl="0">
              <a:lnSpc>
                <a:spcPct val="100000"/>
              </a:lnSpc>
              <a:spcBef>
                <a:spcPts val="1000"/>
              </a:spcBef>
              <a:spcAft>
                <a:spcPts val="0"/>
              </a:spcAft>
              <a:buClr>
                <a:schemeClr val="accent4"/>
              </a:buClr>
              <a:buSzPts val="2000"/>
              <a:buFont typeface="Roboto Condensed Light" panose="02000000000000000000"/>
              <a:buChar char="▻"/>
              <a:defRPr sz="2000" b="0" i="0" u="none" strike="noStrike" cap="none">
                <a:solidFill>
                  <a:schemeClr val="dk1"/>
                </a:solidFill>
                <a:latin typeface="Roboto Condensed Light" panose="02000000000000000000"/>
                <a:ea typeface="Roboto Condensed Light" panose="02000000000000000000"/>
                <a:cs typeface="Roboto Condensed Light" panose="02000000000000000000"/>
                <a:sym typeface="Roboto Condensed Light" panose="02000000000000000000"/>
              </a:defRPr>
            </a:lvl8pPr>
            <a:lvl9pPr marL="4114800" marR="0" lvl="8" indent="-355600" algn="l" rtl="0">
              <a:lnSpc>
                <a:spcPct val="100000"/>
              </a:lnSpc>
              <a:spcBef>
                <a:spcPts val="1000"/>
              </a:spcBef>
              <a:spcAft>
                <a:spcPts val="1000"/>
              </a:spcAft>
              <a:buClr>
                <a:schemeClr val="accent4"/>
              </a:buClr>
              <a:buSzPts val="2000"/>
              <a:buFont typeface="Roboto Condensed Light" panose="02000000000000000000"/>
              <a:buChar char="▻"/>
              <a:defRPr sz="2000" b="0" i="0" u="none" strike="noStrike" cap="none">
                <a:solidFill>
                  <a:schemeClr val="dk1"/>
                </a:solidFill>
                <a:latin typeface="Roboto Condensed Light" panose="02000000000000000000"/>
                <a:ea typeface="Roboto Condensed Light" panose="02000000000000000000"/>
                <a:cs typeface="Roboto Condensed Light" panose="02000000000000000000"/>
                <a:sym typeface="Roboto Condensed Light" panose="02000000000000000000"/>
              </a:defRPr>
            </a:lvl9pPr>
          </a:lstStyle>
          <a:p>
            <a:r>
              <a:rPr lang="en-US" sz="1200">
                <a:latin typeface="Times New Roman" panose="02020603050405020304" charset="0"/>
                <a:cs typeface="Times New Roman" panose="02020603050405020304" charset="0"/>
              </a:rPr>
              <a:t>Client</a:t>
            </a:r>
            <a:endParaRPr lang="en-US" sz="1200">
              <a:latin typeface="Times New Roman" panose="02020603050405020304" charset="0"/>
              <a:cs typeface="Times New Roman" panose="02020603050405020304" charset="0"/>
            </a:endParaRPr>
          </a:p>
          <a:p>
            <a:r>
              <a:rPr lang="en-US" sz="1200">
                <a:latin typeface="Times New Roman" panose="02020603050405020304" charset="0"/>
                <a:cs typeface="Times New Roman" panose="02020603050405020304" charset="0"/>
              </a:rPr>
              <a:t>Các máy trạm trong mô hình này gọi là máy khách (client). Đây là nơi tiếp nhận những thao tác yêu cầu từ người dùng và sau đógởi các yêu cầu xử lý về máy chủ (server).</a:t>
            </a:r>
            <a:endParaRPr lang="en-US" sz="1200">
              <a:latin typeface="Times New Roman" panose="02020603050405020304" charset="0"/>
              <a:cs typeface="Times New Roman" panose="02020603050405020304" charset="0"/>
            </a:endParaRPr>
          </a:p>
          <a:p>
            <a:r>
              <a:rPr lang="en-US" sz="1200">
                <a:latin typeface="Times New Roman" panose="02020603050405020304" charset="0"/>
                <a:cs typeface="Times New Roman" panose="02020603050405020304" charset="0"/>
              </a:rPr>
              <a:t>Phần phía Client là nơi trung gian tổ chức giao tiếp giữa người dùng với môi trường làm việc trên máy khách (client) và với phía Server. Sau khi tiếp nhận yêu cầu của người dùng, máy khách client sẽ thành lập các query string để gửi về phía Server.</a:t>
            </a:r>
            <a:endParaRPr lang="en-US" sz="1200">
              <a:latin typeface="Times New Roman" panose="02020603050405020304" charset="0"/>
              <a:cs typeface="Times New Roman" panose="02020603050405020304" charset="0"/>
            </a:endParaRPr>
          </a:p>
        </p:txBody>
      </p:sp>
      <p:cxnSp>
        <p:nvCxnSpPr>
          <p:cNvPr id="17" name="Straight Arrow Connector 16"/>
          <p:cNvCxnSpPr/>
          <p:nvPr/>
        </p:nvCxnSpPr>
        <p:spPr>
          <a:xfrm>
            <a:off x="2365375" y="4313555"/>
            <a:ext cx="2221230" cy="1524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H="1" flipV="1">
            <a:off x="2366010" y="4613910"/>
            <a:ext cx="2183130" cy="2286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9" name="Text Box 18"/>
          <p:cNvSpPr txBox="1"/>
          <p:nvPr/>
        </p:nvSpPr>
        <p:spPr>
          <a:xfrm>
            <a:off x="1425575" y="4821555"/>
            <a:ext cx="637540" cy="306705"/>
          </a:xfrm>
          <a:prstGeom prst="rect">
            <a:avLst/>
          </a:prstGeom>
          <a:noFill/>
        </p:spPr>
        <p:txBody>
          <a:bodyPr wrap="none" rtlCol="0">
            <a:spAutoFit/>
          </a:bodyPr>
          <a:p>
            <a:r>
              <a:rPr lang="en-US"/>
              <a:t>Client</a:t>
            </a:r>
            <a:endParaRPr lang="en-US"/>
          </a:p>
        </p:txBody>
      </p:sp>
      <p:sp>
        <p:nvSpPr>
          <p:cNvPr id="20" name="Text Box 19"/>
          <p:cNvSpPr txBox="1"/>
          <p:nvPr/>
        </p:nvSpPr>
        <p:spPr>
          <a:xfrm>
            <a:off x="4881880" y="4821555"/>
            <a:ext cx="647700" cy="306705"/>
          </a:xfrm>
          <a:prstGeom prst="rect">
            <a:avLst/>
          </a:prstGeom>
          <a:noFill/>
        </p:spPr>
        <p:txBody>
          <a:bodyPr wrap="none" rtlCol="0">
            <a:spAutoFit/>
          </a:bodyPr>
          <a:p>
            <a:r>
              <a:rPr lang="en-US"/>
              <a:t>Sever</a:t>
            </a:r>
            <a:endParaRPr lang="en-US"/>
          </a:p>
        </p:txBody>
      </p:sp>
      <p:sp>
        <p:nvSpPr>
          <p:cNvPr id="21" name="Text Box 20"/>
          <p:cNvSpPr txBox="1"/>
          <p:nvPr/>
        </p:nvSpPr>
        <p:spPr>
          <a:xfrm>
            <a:off x="3034665" y="4028440"/>
            <a:ext cx="845820" cy="306705"/>
          </a:xfrm>
          <a:prstGeom prst="rect">
            <a:avLst/>
          </a:prstGeom>
          <a:noFill/>
        </p:spPr>
        <p:txBody>
          <a:bodyPr wrap="none" rtlCol="0">
            <a:spAutoFit/>
          </a:bodyPr>
          <a:p>
            <a:r>
              <a:rPr lang="en-US"/>
              <a:t>Request</a:t>
            </a:r>
            <a:endParaRPr lang="en-US"/>
          </a:p>
        </p:txBody>
      </p:sp>
      <p:sp>
        <p:nvSpPr>
          <p:cNvPr id="22" name="Text Box 21"/>
          <p:cNvSpPr txBox="1"/>
          <p:nvPr/>
        </p:nvSpPr>
        <p:spPr>
          <a:xfrm>
            <a:off x="2980690" y="4641215"/>
            <a:ext cx="984250" cy="306705"/>
          </a:xfrm>
          <a:prstGeom prst="rect">
            <a:avLst/>
          </a:prstGeom>
          <a:noFill/>
        </p:spPr>
        <p:txBody>
          <a:bodyPr wrap="none" rtlCol="0">
            <a:spAutoFit/>
          </a:bodyPr>
          <a:p>
            <a:r>
              <a:rPr lang="en-US"/>
              <a:t>Response</a:t>
            </a:r>
            <a:endParaRPr lang="en-US"/>
          </a:p>
        </p:txBody>
      </p:sp>
      <p:grpSp>
        <p:nvGrpSpPr>
          <p:cNvPr id="1083" name="Google Shape;1083;p46"/>
          <p:cNvGrpSpPr/>
          <p:nvPr/>
        </p:nvGrpSpPr>
        <p:grpSpPr>
          <a:xfrm>
            <a:off x="401938" y="621083"/>
            <a:ext cx="334872" cy="334853"/>
            <a:chOff x="576250" y="4319400"/>
            <a:chExt cx="442075" cy="442050"/>
          </a:xfrm>
        </p:grpSpPr>
        <p:sp>
          <p:nvSpPr>
            <p:cNvPr id="1084" name="Google Shape;1084;p46"/>
            <p:cNvSpPr/>
            <p:nvPr/>
          </p:nvSpPr>
          <p:spPr>
            <a:xfrm>
              <a:off x="576250" y="4319400"/>
              <a:ext cx="442075" cy="442050"/>
            </a:xfrm>
            <a:custGeom>
              <a:avLst/>
              <a:gdLst/>
              <a:ahLst/>
              <a:cxnLst/>
              <a:rect l="l" t="t" r="r" b="b"/>
              <a:pathLst>
                <a:path w="17683" h="17682" fill="none" extrusionOk="0">
                  <a:moveTo>
                    <a:pt x="11472" y="17292"/>
                  </a:moveTo>
                  <a:lnTo>
                    <a:pt x="11472" y="12153"/>
                  </a:lnTo>
                  <a:lnTo>
                    <a:pt x="16416" y="7209"/>
                  </a:lnTo>
                  <a:lnTo>
                    <a:pt x="16416" y="7209"/>
                  </a:lnTo>
                  <a:lnTo>
                    <a:pt x="16562" y="7063"/>
                  </a:lnTo>
                  <a:lnTo>
                    <a:pt x="16684" y="6868"/>
                  </a:lnTo>
                  <a:lnTo>
                    <a:pt x="16830" y="6674"/>
                  </a:lnTo>
                  <a:lnTo>
                    <a:pt x="16927" y="6479"/>
                  </a:lnTo>
                  <a:lnTo>
                    <a:pt x="17146" y="6040"/>
                  </a:lnTo>
                  <a:lnTo>
                    <a:pt x="17317" y="5553"/>
                  </a:lnTo>
                  <a:lnTo>
                    <a:pt x="17439" y="5042"/>
                  </a:lnTo>
                  <a:lnTo>
                    <a:pt x="17560" y="4506"/>
                  </a:lnTo>
                  <a:lnTo>
                    <a:pt x="17633" y="3970"/>
                  </a:lnTo>
                  <a:lnTo>
                    <a:pt x="17658" y="3434"/>
                  </a:lnTo>
                  <a:lnTo>
                    <a:pt x="17682" y="2898"/>
                  </a:lnTo>
                  <a:lnTo>
                    <a:pt x="17682" y="2411"/>
                  </a:lnTo>
                  <a:lnTo>
                    <a:pt x="17658" y="1949"/>
                  </a:lnTo>
                  <a:lnTo>
                    <a:pt x="17609" y="1510"/>
                  </a:lnTo>
                  <a:lnTo>
                    <a:pt x="17536" y="1145"/>
                  </a:lnTo>
                  <a:lnTo>
                    <a:pt x="17463" y="828"/>
                  </a:lnTo>
                  <a:lnTo>
                    <a:pt x="17366" y="585"/>
                  </a:lnTo>
                  <a:lnTo>
                    <a:pt x="17292" y="487"/>
                  </a:lnTo>
                  <a:lnTo>
                    <a:pt x="17244" y="439"/>
                  </a:lnTo>
                  <a:lnTo>
                    <a:pt x="17244" y="439"/>
                  </a:lnTo>
                  <a:lnTo>
                    <a:pt x="17195" y="390"/>
                  </a:lnTo>
                  <a:lnTo>
                    <a:pt x="17098" y="317"/>
                  </a:lnTo>
                  <a:lnTo>
                    <a:pt x="16854" y="219"/>
                  </a:lnTo>
                  <a:lnTo>
                    <a:pt x="16537" y="146"/>
                  </a:lnTo>
                  <a:lnTo>
                    <a:pt x="16172" y="73"/>
                  </a:lnTo>
                  <a:lnTo>
                    <a:pt x="15734" y="25"/>
                  </a:lnTo>
                  <a:lnTo>
                    <a:pt x="15271" y="0"/>
                  </a:lnTo>
                  <a:lnTo>
                    <a:pt x="14784" y="0"/>
                  </a:lnTo>
                  <a:lnTo>
                    <a:pt x="14248" y="25"/>
                  </a:lnTo>
                  <a:lnTo>
                    <a:pt x="13712" y="49"/>
                  </a:lnTo>
                  <a:lnTo>
                    <a:pt x="13176" y="122"/>
                  </a:lnTo>
                  <a:lnTo>
                    <a:pt x="12641" y="244"/>
                  </a:lnTo>
                  <a:lnTo>
                    <a:pt x="12129" y="366"/>
                  </a:lnTo>
                  <a:lnTo>
                    <a:pt x="11642" y="536"/>
                  </a:lnTo>
                  <a:lnTo>
                    <a:pt x="11204" y="755"/>
                  </a:lnTo>
                  <a:lnTo>
                    <a:pt x="10985" y="853"/>
                  </a:lnTo>
                  <a:lnTo>
                    <a:pt x="10814" y="999"/>
                  </a:lnTo>
                  <a:lnTo>
                    <a:pt x="10619" y="1121"/>
                  </a:lnTo>
                  <a:lnTo>
                    <a:pt x="10473" y="1267"/>
                  </a:lnTo>
                  <a:lnTo>
                    <a:pt x="5529" y="6211"/>
                  </a:lnTo>
                  <a:lnTo>
                    <a:pt x="390" y="6211"/>
                  </a:lnTo>
                  <a:lnTo>
                    <a:pt x="390" y="6211"/>
                  </a:lnTo>
                  <a:lnTo>
                    <a:pt x="244" y="6235"/>
                  </a:lnTo>
                  <a:lnTo>
                    <a:pt x="147" y="6259"/>
                  </a:lnTo>
                  <a:lnTo>
                    <a:pt x="49" y="6308"/>
                  </a:lnTo>
                  <a:lnTo>
                    <a:pt x="0" y="6381"/>
                  </a:lnTo>
                  <a:lnTo>
                    <a:pt x="0" y="6454"/>
                  </a:lnTo>
                  <a:lnTo>
                    <a:pt x="25" y="6552"/>
                  </a:lnTo>
                  <a:lnTo>
                    <a:pt x="74" y="6649"/>
                  </a:lnTo>
                  <a:lnTo>
                    <a:pt x="171" y="6771"/>
                  </a:lnTo>
                  <a:lnTo>
                    <a:pt x="2582" y="9158"/>
                  </a:lnTo>
                  <a:lnTo>
                    <a:pt x="2265" y="9474"/>
                  </a:lnTo>
                  <a:lnTo>
                    <a:pt x="950" y="9718"/>
                  </a:lnTo>
                  <a:lnTo>
                    <a:pt x="950" y="9718"/>
                  </a:lnTo>
                  <a:lnTo>
                    <a:pt x="804" y="9767"/>
                  </a:lnTo>
                  <a:lnTo>
                    <a:pt x="682" y="9815"/>
                  </a:lnTo>
                  <a:lnTo>
                    <a:pt x="609" y="9913"/>
                  </a:lnTo>
                  <a:lnTo>
                    <a:pt x="561" y="9986"/>
                  </a:lnTo>
                  <a:lnTo>
                    <a:pt x="561" y="10083"/>
                  </a:lnTo>
                  <a:lnTo>
                    <a:pt x="585" y="10205"/>
                  </a:lnTo>
                  <a:lnTo>
                    <a:pt x="634" y="10302"/>
                  </a:lnTo>
                  <a:lnTo>
                    <a:pt x="731" y="10424"/>
                  </a:lnTo>
                  <a:lnTo>
                    <a:pt x="7258" y="16951"/>
                  </a:lnTo>
                  <a:lnTo>
                    <a:pt x="7258" y="16951"/>
                  </a:lnTo>
                  <a:lnTo>
                    <a:pt x="7380" y="17049"/>
                  </a:lnTo>
                  <a:lnTo>
                    <a:pt x="7477" y="17097"/>
                  </a:lnTo>
                  <a:lnTo>
                    <a:pt x="7599" y="17122"/>
                  </a:lnTo>
                  <a:lnTo>
                    <a:pt x="7697" y="17122"/>
                  </a:lnTo>
                  <a:lnTo>
                    <a:pt x="7770" y="17073"/>
                  </a:lnTo>
                  <a:lnTo>
                    <a:pt x="7867" y="17000"/>
                  </a:lnTo>
                  <a:lnTo>
                    <a:pt x="7916" y="16878"/>
                  </a:lnTo>
                  <a:lnTo>
                    <a:pt x="7965" y="16732"/>
                  </a:lnTo>
                  <a:lnTo>
                    <a:pt x="8208" y="15417"/>
                  </a:lnTo>
                  <a:lnTo>
                    <a:pt x="8525" y="15100"/>
                  </a:lnTo>
                  <a:lnTo>
                    <a:pt x="10911" y="17511"/>
                  </a:lnTo>
                  <a:lnTo>
                    <a:pt x="10911" y="17511"/>
                  </a:lnTo>
                  <a:lnTo>
                    <a:pt x="11033" y="17609"/>
                  </a:lnTo>
                  <a:lnTo>
                    <a:pt x="11131" y="17658"/>
                  </a:lnTo>
                  <a:lnTo>
                    <a:pt x="11228" y="17682"/>
                  </a:lnTo>
                  <a:lnTo>
                    <a:pt x="11301" y="17682"/>
                  </a:lnTo>
                  <a:lnTo>
                    <a:pt x="11374" y="17633"/>
                  </a:lnTo>
                  <a:lnTo>
                    <a:pt x="11423" y="17536"/>
                  </a:lnTo>
                  <a:lnTo>
                    <a:pt x="11447" y="17438"/>
                  </a:lnTo>
                  <a:lnTo>
                    <a:pt x="11472" y="17292"/>
                  </a:lnTo>
                  <a:lnTo>
                    <a:pt x="11472" y="17292"/>
                  </a:lnTo>
                  <a:close/>
                  <a:moveTo>
                    <a:pt x="6162" y="12202"/>
                  </a:moveTo>
                  <a:lnTo>
                    <a:pt x="6162" y="12202"/>
                  </a:lnTo>
                  <a:lnTo>
                    <a:pt x="6089" y="12275"/>
                  </a:lnTo>
                  <a:lnTo>
                    <a:pt x="6016" y="12324"/>
                  </a:lnTo>
                  <a:lnTo>
                    <a:pt x="5919" y="12348"/>
                  </a:lnTo>
                  <a:lnTo>
                    <a:pt x="5821" y="12348"/>
                  </a:lnTo>
                  <a:lnTo>
                    <a:pt x="5724" y="12348"/>
                  </a:lnTo>
                  <a:lnTo>
                    <a:pt x="5626" y="12324"/>
                  </a:lnTo>
                  <a:lnTo>
                    <a:pt x="5553" y="12275"/>
                  </a:lnTo>
                  <a:lnTo>
                    <a:pt x="5480" y="12202"/>
                  </a:lnTo>
                  <a:lnTo>
                    <a:pt x="5480" y="12202"/>
                  </a:lnTo>
                  <a:lnTo>
                    <a:pt x="5407" y="12129"/>
                  </a:lnTo>
                  <a:lnTo>
                    <a:pt x="5359" y="12056"/>
                  </a:lnTo>
                  <a:lnTo>
                    <a:pt x="5334" y="11959"/>
                  </a:lnTo>
                  <a:lnTo>
                    <a:pt x="5334" y="11861"/>
                  </a:lnTo>
                  <a:lnTo>
                    <a:pt x="5334" y="11764"/>
                  </a:lnTo>
                  <a:lnTo>
                    <a:pt x="5359" y="11666"/>
                  </a:lnTo>
                  <a:lnTo>
                    <a:pt x="5407" y="11593"/>
                  </a:lnTo>
                  <a:lnTo>
                    <a:pt x="5480" y="11520"/>
                  </a:lnTo>
                  <a:lnTo>
                    <a:pt x="8013" y="8987"/>
                  </a:lnTo>
                  <a:lnTo>
                    <a:pt x="8013" y="8987"/>
                  </a:lnTo>
                  <a:lnTo>
                    <a:pt x="8086" y="8939"/>
                  </a:lnTo>
                  <a:lnTo>
                    <a:pt x="8159" y="8890"/>
                  </a:lnTo>
                  <a:lnTo>
                    <a:pt x="8257" y="8865"/>
                  </a:lnTo>
                  <a:lnTo>
                    <a:pt x="8354" y="8841"/>
                  </a:lnTo>
                  <a:lnTo>
                    <a:pt x="8452" y="8865"/>
                  </a:lnTo>
                  <a:lnTo>
                    <a:pt x="8525" y="8890"/>
                  </a:lnTo>
                  <a:lnTo>
                    <a:pt x="8622" y="8939"/>
                  </a:lnTo>
                  <a:lnTo>
                    <a:pt x="8695" y="8987"/>
                  </a:lnTo>
                  <a:lnTo>
                    <a:pt x="8695" y="8987"/>
                  </a:lnTo>
                  <a:lnTo>
                    <a:pt x="8744" y="9060"/>
                  </a:lnTo>
                  <a:lnTo>
                    <a:pt x="8793" y="9158"/>
                  </a:lnTo>
                  <a:lnTo>
                    <a:pt x="8817" y="9231"/>
                  </a:lnTo>
                  <a:lnTo>
                    <a:pt x="8841" y="9328"/>
                  </a:lnTo>
                  <a:lnTo>
                    <a:pt x="8817" y="9426"/>
                  </a:lnTo>
                  <a:lnTo>
                    <a:pt x="8793" y="9523"/>
                  </a:lnTo>
                  <a:lnTo>
                    <a:pt x="8744" y="9596"/>
                  </a:lnTo>
                  <a:lnTo>
                    <a:pt x="8695" y="9669"/>
                  </a:lnTo>
                  <a:lnTo>
                    <a:pt x="6162" y="12202"/>
                  </a:lnTo>
                  <a:close/>
                  <a:moveTo>
                    <a:pt x="13396" y="7307"/>
                  </a:moveTo>
                  <a:lnTo>
                    <a:pt x="13396" y="7307"/>
                  </a:lnTo>
                  <a:lnTo>
                    <a:pt x="13274" y="7404"/>
                  </a:lnTo>
                  <a:lnTo>
                    <a:pt x="13152" y="7477"/>
                  </a:lnTo>
                  <a:lnTo>
                    <a:pt x="13006" y="7526"/>
                  </a:lnTo>
                  <a:lnTo>
                    <a:pt x="12836" y="7550"/>
                  </a:lnTo>
                  <a:lnTo>
                    <a:pt x="12689" y="7526"/>
                  </a:lnTo>
                  <a:lnTo>
                    <a:pt x="12543" y="7477"/>
                  </a:lnTo>
                  <a:lnTo>
                    <a:pt x="12421" y="7404"/>
                  </a:lnTo>
                  <a:lnTo>
                    <a:pt x="12300" y="7307"/>
                  </a:lnTo>
                  <a:lnTo>
                    <a:pt x="10376" y="5383"/>
                  </a:lnTo>
                  <a:lnTo>
                    <a:pt x="10376" y="5383"/>
                  </a:lnTo>
                  <a:lnTo>
                    <a:pt x="10278" y="5261"/>
                  </a:lnTo>
                  <a:lnTo>
                    <a:pt x="10205" y="5139"/>
                  </a:lnTo>
                  <a:lnTo>
                    <a:pt x="10156" y="4993"/>
                  </a:lnTo>
                  <a:lnTo>
                    <a:pt x="10132" y="4847"/>
                  </a:lnTo>
                  <a:lnTo>
                    <a:pt x="10156" y="4676"/>
                  </a:lnTo>
                  <a:lnTo>
                    <a:pt x="10205" y="4530"/>
                  </a:lnTo>
                  <a:lnTo>
                    <a:pt x="10278" y="4408"/>
                  </a:lnTo>
                  <a:lnTo>
                    <a:pt x="10376" y="4287"/>
                  </a:lnTo>
                  <a:lnTo>
                    <a:pt x="10376" y="4287"/>
                  </a:lnTo>
                  <a:lnTo>
                    <a:pt x="11326" y="3313"/>
                  </a:lnTo>
                  <a:lnTo>
                    <a:pt x="11326" y="3313"/>
                  </a:lnTo>
                  <a:lnTo>
                    <a:pt x="11496" y="3166"/>
                  </a:lnTo>
                  <a:lnTo>
                    <a:pt x="11666" y="3045"/>
                  </a:lnTo>
                  <a:lnTo>
                    <a:pt x="11861" y="2947"/>
                  </a:lnTo>
                  <a:lnTo>
                    <a:pt x="12032" y="2850"/>
                  </a:lnTo>
                  <a:lnTo>
                    <a:pt x="12227" y="2777"/>
                  </a:lnTo>
                  <a:lnTo>
                    <a:pt x="12446" y="2728"/>
                  </a:lnTo>
                  <a:lnTo>
                    <a:pt x="12641" y="2704"/>
                  </a:lnTo>
                  <a:lnTo>
                    <a:pt x="12836" y="2704"/>
                  </a:lnTo>
                  <a:lnTo>
                    <a:pt x="13055" y="2704"/>
                  </a:lnTo>
                  <a:lnTo>
                    <a:pt x="13250" y="2728"/>
                  </a:lnTo>
                  <a:lnTo>
                    <a:pt x="13469" y="2777"/>
                  </a:lnTo>
                  <a:lnTo>
                    <a:pt x="13664" y="2850"/>
                  </a:lnTo>
                  <a:lnTo>
                    <a:pt x="13834" y="2947"/>
                  </a:lnTo>
                  <a:lnTo>
                    <a:pt x="14029" y="3045"/>
                  </a:lnTo>
                  <a:lnTo>
                    <a:pt x="14199" y="3166"/>
                  </a:lnTo>
                  <a:lnTo>
                    <a:pt x="14370" y="3313"/>
                  </a:lnTo>
                  <a:lnTo>
                    <a:pt x="14370" y="3313"/>
                  </a:lnTo>
                  <a:lnTo>
                    <a:pt x="14516" y="3483"/>
                  </a:lnTo>
                  <a:lnTo>
                    <a:pt x="14638" y="3653"/>
                  </a:lnTo>
                  <a:lnTo>
                    <a:pt x="14735" y="3848"/>
                  </a:lnTo>
                  <a:lnTo>
                    <a:pt x="14833" y="4019"/>
                  </a:lnTo>
                  <a:lnTo>
                    <a:pt x="14906" y="4214"/>
                  </a:lnTo>
                  <a:lnTo>
                    <a:pt x="14954" y="4433"/>
                  </a:lnTo>
                  <a:lnTo>
                    <a:pt x="14979" y="4628"/>
                  </a:lnTo>
                  <a:lnTo>
                    <a:pt x="14979" y="4847"/>
                  </a:lnTo>
                  <a:lnTo>
                    <a:pt x="14979" y="5042"/>
                  </a:lnTo>
                  <a:lnTo>
                    <a:pt x="14954" y="5237"/>
                  </a:lnTo>
                  <a:lnTo>
                    <a:pt x="14906" y="5456"/>
                  </a:lnTo>
                  <a:lnTo>
                    <a:pt x="14833" y="5651"/>
                  </a:lnTo>
                  <a:lnTo>
                    <a:pt x="14735" y="5821"/>
                  </a:lnTo>
                  <a:lnTo>
                    <a:pt x="14638" y="6016"/>
                  </a:lnTo>
                  <a:lnTo>
                    <a:pt x="14516" y="6186"/>
                  </a:lnTo>
                  <a:lnTo>
                    <a:pt x="14370" y="6357"/>
                  </a:lnTo>
                  <a:lnTo>
                    <a:pt x="14370" y="6357"/>
                  </a:lnTo>
                  <a:lnTo>
                    <a:pt x="13396" y="7307"/>
                  </a:lnTo>
                  <a:lnTo>
                    <a:pt x="13396" y="7307"/>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85" name="Google Shape;1085;p46"/>
            <p:cNvSpPr/>
            <p:nvPr/>
          </p:nvSpPr>
          <p:spPr>
            <a:xfrm>
              <a:off x="595725" y="4668875"/>
              <a:ext cx="73100" cy="73100"/>
            </a:xfrm>
            <a:custGeom>
              <a:avLst/>
              <a:gdLst/>
              <a:ahLst/>
              <a:cxnLst/>
              <a:rect l="l" t="t" r="r" b="b"/>
              <a:pathLst>
                <a:path w="2924" h="2924" fill="none" extrusionOk="0">
                  <a:moveTo>
                    <a:pt x="2656" y="269"/>
                  </a:moveTo>
                  <a:lnTo>
                    <a:pt x="2656" y="269"/>
                  </a:lnTo>
                  <a:lnTo>
                    <a:pt x="2509" y="147"/>
                  </a:lnTo>
                  <a:lnTo>
                    <a:pt x="2363" y="74"/>
                  </a:lnTo>
                  <a:lnTo>
                    <a:pt x="2193" y="25"/>
                  </a:lnTo>
                  <a:lnTo>
                    <a:pt x="2022" y="1"/>
                  </a:lnTo>
                  <a:lnTo>
                    <a:pt x="1852" y="25"/>
                  </a:lnTo>
                  <a:lnTo>
                    <a:pt x="1681" y="74"/>
                  </a:lnTo>
                  <a:lnTo>
                    <a:pt x="1511" y="147"/>
                  </a:lnTo>
                  <a:lnTo>
                    <a:pt x="1365" y="269"/>
                  </a:lnTo>
                  <a:lnTo>
                    <a:pt x="1365" y="269"/>
                  </a:lnTo>
                  <a:lnTo>
                    <a:pt x="1219" y="488"/>
                  </a:lnTo>
                  <a:lnTo>
                    <a:pt x="999" y="829"/>
                  </a:lnTo>
                  <a:lnTo>
                    <a:pt x="561" y="1730"/>
                  </a:lnTo>
                  <a:lnTo>
                    <a:pt x="171" y="2558"/>
                  </a:lnTo>
                  <a:lnTo>
                    <a:pt x="1" y="2924"/>
                  </a:lnTo>
                  <a:lnTo>
                    <a:pt x="1" y="2924"/>
                  </a:lnTo>
                  <a:lnTo>
                    <a:pt x="366" y="2753"/>
                  </a:lnTo>
                  <a:lnTo>
                    <a:pt x="1194" y="2363"/>
                  </a:lnTo>
                  <a:lnTo>
                    <a:pt x="2095" y="1925"/>
                  </a:lnTo>
                  <a:lnTo>
                    <a:pt x="2436" y="1706"/>
                  </a:lnTo>
                  <a:lnTo>
                    <a:pt x="2656" y="1560"/>
                  </a:lnTo>
                  <a:lnTo>
                    <a:pt x="2656" y="1560"/>
                  </a:lnTo>
                  <a:lnTo>
                    <a:pt x="2777" y="1414"/>
                  </a:lnTo>
                  <a:lnTo>
                    <a:pt x="2850" y="1243"/>
                  </a:lnTo>
                  <a:lnTo>
                    <a:pt x="2899" y="1073"/>
                  </a:lnTo>
                  <a:lnTo>
                    <a:pt x="2923" y="902"/>
                  </a:lnTo>
                  <a:lnTo>
                    <a:pt x="2899" y="732"/>
                  </a:lnTo>
                  <a:lnTo>
                    <a:pt x="2850" y="561"/>
                  </a:lnTo>
                  <a:lnTo>
                    <a:pt x="2777" y="415"/>
                  </a:lnTo>
                  <a:lnTo>
                    <a:pt x="2656" y="269"/>
                  </a:lnTo>
                  <a:lnTo>
                    <a:pt x="2656" y="269"/>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86" name="Google Shape;1086;p46"/>
            <p:cNvSpPr/>
            <p:nvPr/>
          </p:nvSpPr>
          <p:spPr>
            <a:xfrm>
              <a:off x="652350" y="4711500"/>
              <a:ext cx="46925" cy="46925"/>
            </a:xfrm>
            <a:custGeom>
              <a:avLst/>
              <a:gdLst/>
              <a:ahLst/>
              <a:cxnLst/>
              <a:rect l="l" t="t" r="r" b="b"/>
              <a:pathLst>
                <a:path w="1877" h="1877" fill="none" extrusionOk="0">
                  <a:moveTo>
                    <a:pt x="1657" y="244"/>
                  </a:moveTo>
                  <a:lnTo>
                    <a:pt x="1657" y="244"/>
                  </a:lnTo>
                  <a:lnTo>
                    <a:pt x="1535" y="147"/>
                  </a:lnTo>
                  <a:lnTo>
                    <a:pt x="1413" y="74"/>
                  </a:lnTo>
                  <a:lnTo>
                    <a:pt x="1267" y="25"/>
                  </a:lnTo>
                  <a:lnTo>
                    <a:pt x="1121" y="1"/>
                  </a:lnTo>
                  <a:lnTo>
                    <a:pt x="975" y="25"/>
                  </a:lnTo>
                  <a:lnTo>
                    <a:pt x="829" y="74"/>
                  </a:lnTo>
                  <a:lnTo>
                    <a:pt x="707" y="147"/>
                  </a:lnTo>
                  <a:lnTo>
                    <a:pt x="585" y="244"/>
                  </a:lnTo>
                  <a:lnTo>
                    <a:pt x="585" y="244"/>
                  </a:lnTo>
                  <a:lnTo>
                    <a:pt x="464" y="391"/>
                  </a:lnTo>
                  <a:lnTo>
                    <a:pt x="366" y="610"/>
                  </a:lnTo>
                  <a:lnTo>
                    <a:pt x="269" y="878"/>
                  </a:lnTo>
                  <a:lnTo>
                    <a:pt x="171" y="1170"/>
                  </a:lnTo>
                  <a:lnTo>
                    <a:pt x="50" y="1681"/>
                  </a:lnTo>
                  <a:lnTo>
                    <a:pt x="1" y="1876"/>
                  </a:lnTo>
                  <a:lnTo>
                    <a:pt x="1" y="1876"/>
                  </a:lnTo>
                  <a:lnTo>
                    <a:pt x="220" y="1852"/>
                  </a:lnTo>
                  <a:lnTo>
                    <a:pt x="731" y="1706"/>
                  </a:lnTo>
                  <a:lnTo>
                    <a:pt x="999" y="1633"/>
                  </a:lnTo>
                  <a:lnTo>
                    <a:pt x="1267" y="1535"/>
                  </a:lnTo>
                  <a:lnTo>
                    <a:pt x="1511" y="1413"/>
                  </a:lnTo>
                  <a:lnTo>
                    <a:pt x="1657" y="1316"/>
                  </a:lnTo>
                  <a:lnTo>
                    <a:pt x="1657" y="1316"/>
                  </a:lnTo>
                  <a:lnTo>
                    <a:pt x="1754" y="1194"/>
                  </a:lnTo>
                  <a:lnTo>
                    <a:pt x="1827" y="1048"/>
                  </a:lnTo>
                  <a:lnTo>
                    <a:pt x="1876" y="926"/>
                  </a:lnTo>
                  <a:lnTo>
                    <a:pt x="1876" y="780"/>
                  </a:lnTo>
                  <a:lnTo>
                    <a:pt x="1876" y="634"/>
                  </a:lnTo>
                  <a:lnTo>
                    <a:pt x="1827" y="488"/>
                  </a:lnTo>
                  <a:lnTo>
                    <a:pt x="1754" y="366"/>
                  </a:lnTo>
                  <a:lnTo>
                    <a:pt x="1657" y="244"/>
                  </a:lnTo>
                  <a:lnTo>
                    <a:pt x="1657" y="244"/>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87" name="Google Shape;1087;p46"/>
            <p:cNvSpPr/>
            <p:nvPr/>
          </p:nvSpPr>
          <p:spPr>
            <a:xfrm>
              <a:off x="579300" y="4638450"/>
              <a:ext cx="46900" cy="46900"/>
            </a:xfrm>
            <a:custGeom>
              <a:avLst/>
              <a:gdLst/>
              <a:ahLst/>
              <a:cxnLst/>
              <a:rect l="l" t="t" r="r" b="b"/>
              <a:pathLst>
                <a:path w="1876" h="1876" fill="none" extrusionOk="0">
                  <a:moveTo>
                    <a:pt x="1632" y="219"/>
                  </a:moveTo>
                  <a:lnTo>
                    <a:pt x="1632" y="219"/>
                  </a:lnTo>
                  <a:lnTo>
                    <a:pt x="1510" y="122"/>
                  </a:lnTo>
                  <a:lnTo>
                    <a:pt x="1388" y="49"/>
                  </a:lnTo>
                  <a:lnTo>
                    <a:pt x="1242" y="0"/>
                  </a:lnTo>
                  <a:lnTo>
                    <a:pt x="1096" y="0"/>
                  </a:lnTo>
                  <a:lnTo>
                    <a:pt x="950" y="0"/>
                  </a:lnTo>
                  <a:lnTo>
                    <a:pt x="828" y="49"/>
                  </a:lnTo>
                  <a:lnTo>
                    <a:pt x="682" y="122"/>
                  </a:lnTo>
                  <a:lnTo>
                    <a:pt x="560" y="219"/>
                  </a:lnTo>
                  <a:lnTo>
                    <a:pt x="560" y="219"/>
                  </a:lnTo>
                  <a:lnTo>
                    <a:pt x="463" y="366"/>
                  </a:lnTo>
                  <a:lnTo>
                    <a:pt x="341" y="609"/>
                  </a:lnTo>
                  <a:lnTo>
                    <a:pt x="244" y="877"/>
                  </a:lnTo>
                  <a:lnTo>
                    <a:pt x="171" y="1145"/>
                  </a:lnTo>
                  <a:lnTo>
                    <a:pt x="25" y="1656"/>
                  </a:lnTo>
                  <a:lnTo>
                    <a:pt x="0" y="1876"/>
                  </a:lnTo>
                  <a:lnTo>
                    <a:pt x="0" y="1876"/>
                  </a:lnTo>
                  <a:lnTo>
                    <a:pt x="195" y="1827"/>
                  </a:lnTo>
                  <a:lnTo>
                    <a:pt x="707" y="1705"/>
                  </a:lnTo>
                  <a:lnTo>
                    <a:pt x="999" y="1608"/>
                  </a:lnTo>
                  <a:lnTo>
                    <a:pt x="1267" y="1510"/>
                  </a:lnTo>
                  <a:lnTo>
                    <a:pt x="1486" y="1413"/>
                  </a:lnTo>
                  <a:lnTo>
                    <a:pt x="1632" y="1291"/>
                  </a:lnTo>
                  <a:lnTo>
                    <a:pt x="1632" y="1291"/>
                  </a:lnTo>
                  <a:lnTo>
                    <a:pt x="1729" y="1169"/>
                  </a:lnTo>
                  <a:lnTo>
                    <a:pt x="1802" y="1048"/>
                  </a:lnTo>
                  <a:lnTo>
                    <a:pt x="1851" y="901"/>
                  </a:lnTo>
                  <a:lnTo>
                    <a:pt x="1876" y="755"/>
                  </a:lnTo>
                  <a:lnTo>
                    <a:pt x="1851" y="609"/>
                  </a:lnTo>
                  <a:lnTo>
                    <a:pt x="1802" y="463"/>
                  </a:lnTo>
                  <a:lnTo>
                    <a:pt x="1729" y="341"/>
                  </a:lnTo>
                  <a:lnTo>
                    <a:pt x="1632" y="219"/>
                  </a:lnTo>
                  <a:lnTo>
                    <a:pt x="1632" y="219"/>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gr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checkerboard(across)">
                                      <p:cBhvr>
                                        <p:cTn id="7" dur="500"/>
                                        <p:tgtEl>
                                          <p:spTgt spid="7"/>
                                        </p:tgtEl>
                                      </p:cBhvr>
                                    </p:animEffect>
                                  </p:childTnLst>
                                </p:cTn>
                              </p:par>
                              <p:par>
                                <p:cTn id="8" presetID="5" presetClass="entr" presetSubtype="1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checkerboard(across)">
                                      <p:cBhvr>
                                        <p:cTn id="10" dur="500"/>
                                        <p:tgtEl>
                                          <p:spTgt spid="19"/>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29" presetClass="entr" presetSubtype="0" repeatCount="indefinite" fill="hold" nodeType="withEffect">
                                  <p:stCondLst>
                                    <p:cond delay="0"/>
                                  </p:stCondLst>
                                  <p:childTnLst>
                                    <p:set>
                                      <p:cBhvr>
                                        <p:cTn id="18" dur="3000" fill="hold">
                                          <p:stCondLst>
                                            <p:cond delay="0"/>
                                          </p:stCondLst>
                                        </p:cTn>
                                        <p:tgtEl>
                                          <p:spTgt spid="17"/>
                                        </p:tgtEl>
                                        <p:attrNameLst>
                                          <p:attrName>style.visibility</p:attrName>
                                        </p:attrNameLst>
                                      </p:cBhvr>
                                      <p:to>
                                        <p:strVal val="visible"/>
                                      </p:to>
                                    </p:set>
                                    <p:anim calcmode="lin" valueType="num">
                                      <p:cBhvr>
                                        <p:cTn id="19" dur="3000" fill="hold"/>
                                        <p:tgtEl>
                                          <p:spTgt spid="17"/>
                                        </p:tgtEl>
                                        <p:attrNameLst>
                                          <p:attrName>ppt_x</p:attrName>
                                        </p:attrNameLst>
                                      </p:cBhvr>
                                      <p:tavLst>
                                        <p:tav tm="0">
                                          <p:val>
                                            <p:strVal val="#ppt_x-.2"/>
                                          </p:val>
                                        </p:tav>
                                        <p:tav tm="100000">
                                          <p:val>
                                            <p:strVal val="#ppt_x"/>
                                          </p:val>
                                        </p:tav>
                                      </p:tavLst>
                                    </p:anim>
                                    <p:anim calcmode="lin" valueType="num">
                                      <p:cBhvr>
                                        <p:cTn id="20" dur="3000" fill="hold"/>
                                        <p:tgtEl>
                                          <p:spTgt spid="17"/>
                                        </p:tgtEl>
                                        <p:attrNameLst>
                                          <p:attrName>ppt_y</p:attrName>
                                        </p:attrNameLst>
                                      </p:cBhvr>
                                      <p:tavLst>
                                        <p:tav tm="0">
                                          <p:val>
                                            <p:strVal val="#ppt_y"/>
                                          </p:val>
                                        </p:tav>
                                        <p:tav tm="100000">
                                          <p:val>
                                            <p:strVal val="#ppt_y"/>
                                          </p:val>
                                        </p:tav>
                                      </p:tavLst>
                                    </p:anim>
                                    <p:animEffect transition="in" filter="wipe(right)" prLst="gradientSize: 0.1">
                                      <p:cBhvr>
                                        <p:cTn id="21" dur="3000"/>
                                        <p:tgtEl>
                                          <p:spTgt spid="17"/>
                                        </p:tgtEl>
                                      </p:cBhvr>
                                    </p:animEffect>
                                  </p:childTnLst>
                                </p:cTn>
                              </p:par>
                              <p:par>
                                <p:cTn id="22" presetID="12" presetClass="entr" presetSubtype="4" repeatCount="indefinite" fill="hold" nodeType="withEffect">
                                  <p:stCondLst>
                                    <p:cond delay="0"/>
                                  </p:stCondLst>
                                  <p:childTnLst>
                                    <p:set>
                                      <p:cBhvr>
                                        <p:cTn id="23" dur="3000" fill="hold">
                                          <p:stCondLst>
                                            <p:cond delay="0"/>
                                          </p:stCondLst>
                                        </p:cTn>
                                        <p:tgtEl>
                                          <p:spTgt spid="18"/>
                                        </p:tgtEl>
                                        <p:attrNameLst>
                                          <p:attrName>style.visibility</p:attrName>
                                        </p:attrNameLst>
                                      </p:cBhvr>
                                      <p:to>
                                        <p:strVal val="visible"/>
                                      </p:to>
                                    </p:set>
                                    <p:anim calcmode="lin" valueType="num">
                                      <p:cBhvr additive="base">
                                        <p:cTn id="24" dur="3000"/>
                                        <p:tgtEl>
                                          <p:spTgt spid="18"/>
                                        </p:tgtEl>
                                        <p:attrNameLst>
                                          <p:attrName>ppt_y</p:attrName>
                                        </p:attrNameLst>
                                      </p:cBhvr>
                                      <p:tavLst>
                                        <p:tav tm="0">
                                          <p:val>
                                            <p:strVal val="#ppt_y+#ppt_h*1.125000"/>
                                          </p:val>
                                        </p:tav>
                                        <p:tav tm="100000">
                                          <p:val>
                                            <p:strVal val="#ppt_y"/>
                                          </p:val>
                                        </p:tav>
                                      </p:tavLst>
                                    </p:anim>
                                    <p:animEffect transition="in" filter="wipe(up)">
                                      <p:cBhvr>
                                        <p:cTn id="25" dur="3000"/>
                                        <p:tgtEl>
                                          <p:spTgt spid="18"/>
                                        </p:tgtEl>
                                      </p:cBhvr>
                                    </p:animEffect>
                                  </p:childTnLst>
                                </p:cTn>
                              </p:par>
                            </p:childTnLst>
                          </p:cTn>
                        </p:par>
                      </p:childTnLst>
                    </p:cTn>
                  </p:par>
                  <p:par>
                    <p:cTn id="26" fill="hold">
                      <p:stCondLst>
                        <p:cond delay="indefinite"/>
                      </p:stCondLst>
                      <p:childTnLst>
                        <p:par>
                          <p:cTn id="27" fill="hold">
                            <p:stCondLst>
                              <p:cond delay="0"/>
                            </p:stCondLst>
                            <p:childTnLst>
                              <p:par>
                                <p:cTn id="28" presetID="12" presetClass="entr" presetSubtype="4" fill="hold" grpId="0" nodeType="clickEffect">
                                  <p:stCondLst>
                                    <p:cond delay="0"/>
                                  </p:stCondLst>
                                  <p:childTnLst>
                                    <p:set>
                                      <p:cBhvr>
                                        <p:cTn id="29" dur="1" fill="hold">
                                          <p:stCondLst>
                                            <p:cond delay="0"/>
                                          </p:stCondLst>
                                        </p:cTn>
                                        <p:tgtEl>
                                          <p:spTgt spid="21"/>
                                        </p:tgtEl>
                                        <p:attrNameLst>
                                          <p:attrName>style.visibility</p:attrName>
                                        </p:attrNameLst>
                                      </p:cBhvr>
                                      <p:to>
                                        <p:strVal val="visible"/>
                                      </p:to>
                                    </p:set>
                                    <p:anim calcmode="lin" valueType="num">
                                      <p:cBhvr additive="base">
                                        <p:cTn id="30" dur="500"/>
                                        <p:tgtEl>
                                          <p:spTgt spid="21"/>
                                        </p:tgtEl>
                                        <p:attrNameLst>
                                          <p:attrName>ppt_y</p:attrName>
                                        </p:attrNameLst>
                                      </p:cBhvr>
                                      <p:tavLst>
                                        <p:tav tm="0">
                                          <p:val>
                                            <p:strVal val="#ppt_y+#ppt_h*1.125000"/>
                                          </p:val>
                                        </p:tav>
                                        <p:tav tm="100000">
                                          <p:val>
                                            <p:strVal val="#ppt_y"/>
                                          </p:val>
                                        </p:tav>
                                      </p:tavLst>
                                    </p:anim>
                                    <p:animEffect transition="in" filter="wipe(up)">
                                      <p:cBhvr>
                                        <p:cTn id="31" dur="500"/>
                                        <p:tgtEl>
                                          <p:spTgt spid="21"/>
                                        </p:tgtEl>
                                      </p:cBhvr>
                                    </p:animEffect>
                                  </p:childTnLst>
                                </p:cTn>
                              </p:par>
                            </p:childTnLst>
                          </p:cTn>
                        </p:par>
                      </p:childTnLst>
                    </p:cTn>
                  </p:par>
                  <p:par>
                    <p:cTn id="32" fill="hold">
                      <p:stCondLst>
                        <p:cond delay="indefinite"/>
                      </p:stCondLst>
                      <p:childTnLst>
                        <p:par>
                          <p:cTn id="33" fill="hold">
                            <p:stCondLst>
                              <p:cond delay="0"/>
                            </p:stCondLst>
                            <p:childTnLst>
                              <p:par>
                                <p:cTn id="34" presetID="8" presetClass="entr" presetSubtype="16" fill="hold" grpId="0" nodeType="clickEffect">
                                  <p:stCondLst>
                                    <p:cond delay="0"/>
                                  </p:stCondLst>
                                  <p:childTnLst>
                                    <p:set>
                                      <p:cBhvr>
                                        <p:cTn id="35" dur="1" fill="hold">
                                          <p:stCondLst>
                                            <p:cond delay="0"/>
                                          </p:stCondLst>
                                        </p:cTn>
                                        <p:tgtEl>
                                          <p:spTgt spid="22"/>
                                        </p:tgtEl>
                                        <p:attrNameLst>
                                          <p:attrName>style.visibility</p:attrName>
                                        </p:attrNameLst>
                                      </p:cBhvr>
                                      <p:to>
                                        <p:strVal val="visible"/>
                                      </p:to>
                                    </p:set>
                                    <p:animEffect transition="in" filter="diamond(in)">
                                      <p:cBhvr>
                                        <p:cTn id="36" dur="20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19" grpId="1"/>
      <p:bldP spid="20" grpId="0"/>
      <p:bldP spid="20" grpId="1"/>
      <p:bldP spid="21" grpId="0"/>
      <p:bldP spid="2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GB" sz="2500">
                <a:solidFill>
                  <a:schemeClr val="bg1">
                    <a:lumMod val="95000"/>
                  </a:schemeClr>
                </a:solidFill>
                <a:sym typeface="Roboto Condensed" panose="02000000000000000000"/>
              </a:rPr>
              <a:t>😉</a:t>
            </a:r>
            <a:r>
              <a:rPr lang="en-US" altLang="en-GB" sz="2500">
                <a:solidFill>
                  <a:schemeClr val="bg1">
                    <a:lumMod val="95000"/>
                  </a:schemeClr>
                </a:solidFill>
                <a:sym typeface="Roboto Condensed" panose="02000000000000000000"/>
              </a:rPr>
              <a:t> </a:t>
            </a:r>
            <a:r>
              <a:rPr lang="en-US" sz="2500">
                <a:latin typeface="Times New Roman" panose="02020603050405020304" charset="0"/>
                <a:cs typeface="Times New Roman" panose="02020603050405020304" charset="0"/>
              </a:rPr>
              <a:t>Ưu điểm</a:t>
            </a:r>
            <a:endParaRPr lang="en-US" sz="2500">
              <a:latin typeface="Times New Roman" panose="02020603050405020304" charset="0"/>
              <a:cs typeface="Times New Roman" panose="02020603050405020304" charset="0"/>
            </a:endParaRPr>
          </a:p>
        </p:txBody>
      </p:sp>
      <p:sp>
        <p:nvSpPr>
          <p:cNvPr id="3" name="Text Placeholder 2"/>
          <p:cNvSpPr>
            <a:spLocks noGrp="1"/>
          </p:cNvSpPr>
          <p:nvPr>
            <p:ph type="body" idx="1"/>
          </p:nvPr>
        </p:nvSpPr>
        <p:spPr>
          <a:xfrm>
            <a:off x="814070" y="1537970"/>
            <a:ext cx="7562215" cy="2724150"/>
          </a:xfrm>
        </p:spPr>
        <p:txBody>
          <a:bodyPr/>
          <a:p>
            <a:r>
              <a:rPr lang="en-US" sz="1300">
                <a:latin typeface="Times New Roman" panose="02020603050405020304" charset="0"/>
                <a:cs typeface="Times New Roman" panose="02020603050405020304" charset="0"/>
              </a:rPr>
              <a:t>Giúp chúng ta có thể làm việc trên bất kì một máy tính nào có hỗ trợ giao thức truyền thông. Giao thức chuẩn này cũng giúp các nhà sản xuất tích hợp lên nhiều sản phẩm khác nhau mà không gặp phải khó khăn gì.</a:t>
            </a:r>
            <a:endParaRPr lang="en-US" sz="1300">
              <a:latin typeface="Times New Roman" panose="02020603050405020304" charset="0"/>
              <a:cs typeface="Times New Roman" panose="02020603050405020304" charset="0"/>
            </a:endParaRPr>
          </a:p>
          <a:p>
            <a:r>
              <a:rPr lang="en-US" sz="1300">
                <a:latin typeface="Times New Roman" panose="02020603050405020304" charset="0"/>
                <a:cs typeface="Times New Roman" panose="02020603050405020304" charset="0"/>
              </a:rPr>
              <a:t>Có thể có nhiều server cùng làm một dịch vụ, chúng có thể nằm trên nhiều máy tính hoặc một máy tính.</a:t>
            </a:r>
            <a:endParaRPr lang="en-US" sz="1300">
              <a:latin typeface="Times New Roman" panose="02020603050405020304" charset="0"/>
              <a:cs typeface="Times New Roman" panose="02020603050405020304" charset="0"/>
            </a:endParaRPr>
          </a:p>
          <a:p>
            <a:r>
              <a:rPr lang="en-US" sz="1300">
                <a:latin typeface="Times New Roman" panose="02020603050405020304" charset="0"/>
                <a:cs typeface="Times New Roman" panose="02020603050405020304" charset="0"/>
              </a:rPr>
              <a:t>Chỉ mang đặc điểm của phần mềm mà không hề liên quan đến phần cứng, ngoài yêu cầu duy nhất là server phải có cấu hình cao hơn các client.</a:t>
            </a:r>
            <a:endParaRPr lang="en-US" sz="1300">
              <a:latin typeface="Times New Roman" panose="02020603050405020304" charset="0"/>
              <a:cs typeface="Times New Roman" panose="02020603050405020304" charset="0"/>
            </a:endParaRPr>
          </a:p>
          <a:p>
            <a:r>
              <a:rPr lang="en-US" sz="1300">
                <a:latin typeface="Times New Roman" panose="02020603050405020304" charset="0"/>
                <a:cs typeface="Times New Roman" panose="02020603050405020304" charset="0"/>
              </a:rPr>
              <a:t>Hỗ trợ người dùng nhiều dịch vụ đa dạng và sự tiện dụng bởi khả năng truy cập từ xa.</a:t>
            </a:r>
            <a:endParaRPr lang="en-US" sz="1300">
              <a:latin typeface="Times New Roman" panose="02020603050405020304" charset="0"/>
              <a:cs typeface="Times New Roman" panose="02020603050405020304" charset="0"/>
            </a:endParaRPr>
          </a:p>
          <a:p>
            <a:r>
              <a:rPr lang="en-US" sz="1300">
                <a:latin typeface="Times New Roman" panose="02020603050405020304" charset="0"/>
                <a:cs typeface="Times New Roman" panose="02020603050405020304" charset="0"/>
              </a:rPr>
              <a:t>Cung cấp một nền tảng lý tưởng, cho phép cung cấp tích hợp các kỹ thuật hiện đại như mô hình thiết kế hướng đối tượng, hệ chuyên gia, hệ thông tin địa lý (GIS).</a:t>
            </a:r>
            <a:endParaRPr lang="en-US" sz="1300">
              <a:latin typeface="Times New Roman" panose="02020603050405020304" charset="0"/>
              <a:cs typeface="Times New Roman" panose="02020603050405020304" charset="0"/>
            </a:endParaRPr>
          </a:p>
        </p:txBody>
      </p:sp>
      <p:sp>
        <p:nvSpPr>
          <p:cNvPr id="5" name="Slide Number Placeholder 4"/>
          <p:cNvSpPr>
            <a:spLocks noGrp="1"/>
          </p:cNvSpPr>
          <p:nvPr>
            <p:ph type="sldNum" idx="12"/>
          </p:nvPr>
        </p:nvSpPr>
        <p:spPr/>
        <p:txBody>
          <a:bodyPr/>
          <a:p>
            <a:pPr marL="0" lvl="0" indent="0" algn="r" rtl="0">
              <a:spcBef>
                <a:spcPts val="0"/>
              </a:spcBef>
              <a:spcAft>
                <a:spcPts val="0"/>
              </a:spcAft>
              <a:buNone/>
            </a:pPr>
            <a:fld id="{00000000-1234-1234-1234-123412341234}" type="slidenum">
              <a:rPr lang="en-GB"/>
            </a:fld>
            <a:endParaRPr lang="en-GB"/>
          </a:p>
        </p:txBody>
      </p:sp>
      <p:pic>
        <p:nvPicPr>
          <p:cNvPr id="646720378" name="Picture 646720378"/>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660525" y="3797300"/>
            <a:ext cx="4795520" cy="120142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GB" sz="2500">
                <a:solidFill>
                  <a:schemeClr val="bg1">
                    <a:lumMod val="95000"/>
                  </a:schemeClr>
                </a:solidFill>
                <a:sym typeface="Roboto Condensed" panose="02000000000000000000"/>
              </a:rPr>
              <a:t>😒</a:t>
            </a:r>
            <a:r>
              <a:rPr lang="en-US" altLang="en-GB" sz="2500">
                <a:solidFill>
                  <a:schemeClr val="bg1">
                    <a:lumMod val="95000"/>
                  </a:schemeClr>
                </a:solidFill>
                <a:sym typeface="Roboto Condensed" panose="02000000000000000000"/>
              </a:rPr>
              <a:t> </a:t>
            </a:r>
            <a:r>
              <a:rPr lang="en-US" sz="2500">
                <a:latin typeface="Times New Roman" panose="02020603050405020304" charset="0"/>
                <a:cs typeface="Times New Roman" panose="02020603050405020304" charset="0"/>
              </a:rPr>
              <a:t>Nhược điểm</a:t>
            </a:r>
            <a:endParaRPr lang="en-US" sz="2500">
              <a:latin typeface="Times New Roman" panose="02020603050405020304" charset="0"/>
              <a:cs typeface="Times New Roman" panose="02020603050405020304" charset="0"/>
            </a:endParaRPr>
          </a:p>
        </p:txBody>
      </p:sp>
      <p:sp>
        <p:nvSpPr>
          <p:cNvPr id="3" name="Text Placeholder 2"/>
          <p:cNvSpPr>
            <a:spLocks noGrp="1"/>
          </p:cNvSpPr>
          <p:nvPr>
            <p:ph type="body" idx="1"/>
          </p:nvPr>
        </p:nvSpPr>
        <p:spPr>
          <a:xfrm>
            <a:off x="768350" y="1407795"/>
            <a:ext cx="7729855" cy="2093595"/>
          </a:xfrm>
        </p:spPr>
        <p:txBody>
          <a:bodyPr/>
          <a:p>
            <a:pPr marL="101600" indent="0">
              <a:buNone/>
            </a:pPr>
            <a:r>
              <a:rPr lang="en-US" sz="2500">
                <a:latin typeface="Times New Roman" panose="02020603050405020304" charset="0"/>
                <a:cs typeface="Times New Roman" panose="02020603050405020304" charset="0"/>
              </a:rPr>
              <a:t>Nhược điểm duy nhất của mô hình này là tính an toàn và bảo mật các thông tin trên mạng. Do phải trao đổi các dữ liệu giữa hai máy ở hai khu vực khác nhau ở xa nhau nên dễ dàng xảy ra hiện tượng thông không được an toàn.</a:t>
            </a:r>
            <a:endParaRPr lang="en-GB" sz="2500">
              <a:solidFill>
                <a:srgbClr val="263248"/>
              </a:solidFill>
              <a:latin typeface="Roboto Condensed" panose="02000000000000000000"/>
              <a:ea typeface="Roboto Condensed" panose="02000000000000000000"/>
              <a:cs typeface="Roboto Condensed" panose="02000000000000000000"/>
              <a:sym typeface="Roboto Condensed" panose="02000000000000000000"/>
            </a:endParaRPr>
          </a:p>
          <a:p>
            <a:endParaRPr lang="en-US" sz="2500">
              <a:latin typeface="Times New Roman" panose="02020603050405020304" charset="0"/>
              <a:cs typeface="Times New Roman" panose="02020603050405020304" charset="0"/>
            </a:endParaRPr>
          </a:p>
          <a:p>
            <a:pPr marL="101600" indent="0">
              <a:buNone/>
            </a:pPr>
            <a:endParaRPr lang="en-US" sz="6000">
              <a:latin typeface="Times New Roman" panose="02020603050405020304" charset="0"/>
              <a:cs typeface="Times New Roman" panose="02020603050405020304" charset="0"/>
            </a:endParaRPr>
          </a:p>
        </p:txBody>
      </p:sp>
      <p:sp>
        <p:nvSpPr>
          <p:cNvPr id="5" name="Slide Number Placeholder 4"/>
          <p:cNvSpPr>
            <a:spLocks noGrp="1"/>
          </p:cNvSpPr>
          <p:nvPr>
            <p:ph type="sldNum" idx="12"/>
          </p:nvPr>
        </p:nvSpPr>
        <p:spPr/>
        <p:txBody>
          <a:bodyPr/>
          <a:p>
            <a:pPr marL="0" lvl="0" indent="0" algn="r" rtl="0">
              <a:spcBef>
                <a:spcPts val="0"/>
              </a:spcBef>
              <a:spcAft>
                <a:spcPts val="0"/>
              </a:spcAft>
              <a:buNone/>
            </a:pPr>
            <a:fld id="{00000000-1234-1234-1234-123412341234}" type="slidenum">
              <a:rPr lang="en-GB"/>
            </a:fld>
            <a:endParaRPr lang="en-GB"/>
          </a:p>
        </p:txBody>
      </p:sp>
      <p:pic>
        <p:nvPicPr>
          <p:cNvPr id="7" name="Picture 6" descr="images__1_-removebg-preview"/>
          <p:cNvPicPr>
            <a:picLocks noChangeAspect="1"/>
          </p:cNvPicPr>
          <p:nvPr/>
        </p:nvPicPr>
        <p:blipFill>
          <a:blip r:embed="rId1"/>
          <a:stretch>
            <a:fillRect/>
          </a:stretch>
        </p:blipFill>
        <p:spPr>
          <a:xfrm>
            <a:off x="282575" y="1407795"/>
            <a:ext cx="772795" cy="751840"/>
          </a:xfrm>
          <a:prstGeom prst="rect">
            <a:avLst/>
          </a:prstGeom>
        </p:spPr>
      </p:pic>
      <p:pic>
        <p:nvPicPr>
          <p:cNvPr id="8" name="Picture 7" descr="159462-removebg-preview"/>
          <p:cNvPicPr>
            <a:picLocks noChangeAspect="1"/>
          </p:cNvPicPr>
          <p:nvPr/>
        </p:nvPicPr>
        <p:blipFill>
          <a:blip r:embed="rId2"/>
          <a:stretch>
            <a:fillRect/>
          </a:stretch>
        </p:blipFill>
        <p:spPr>
          <a:xfrm>
            <a:off x="4853940" y="3828415"/>
            <a:ext cx="678815" cy="678815"/>
          </a:xfrm>
          <a:prstGeom prst="rect">
            <a:avLst/>
          </a:prstGeom>
        </p:spPr>
      </p:pic>
      <p:sp>
        <p:nvSpPr>
          <p:cNvPr id="9" name="Text Box 8"/>
          <p:cNvSpPr txBox="1"/>
          <p:nvPr/>
        </p:nvSpPr>
        <p:spPr>
          <a:xfrm>
            <a:off x="5280660" y="3698875"/>
            <a:ext cx="1263650" cy="937260"/>
          </a:xfrm>
          <a:prstGeom prst="rect">
            <a:avLst/>
          </a:prstGeom>
          <a:noFill/>
        </p:spPr>
        <p:txBody>
          <a:bodyPr wrap="square" rtlCol="0">
            <a:spAutoFit/>
          </a:bodyPr>
          <a:p>
            <a:pPr algn="l"/>
            <a:r>
              <a:rPr lang="en-GB" sz="5500">
                <a:solidFill>
                  <a:srgbClr val="263248"/>
                </a:solidFill>
                <a:latin typeface="Roboto Condensed" panose="02000000000000000000"/>
                <a:ea typeface="Roboto Condensed" panose="02000000000000000000"/>
                <a:cs typeface="Roboto Condensed" panose="02000000000000000000"/>
                <a:sym typeface="Roboto Condensed" panose="02000000000000000000"/>
              </a:rPr>
              <a:t>💃</a:t>
            </a:r>
            <a:endParaRPr lang="en-US" sz="5500"/>
          </a:p>
        </p:txBody>
      </p:sp>
      <p:sp>
        <p:nvSpPr>
          <p:cNvPr id="10" name="Rectangles 9"/>
          <p:cNvSpPr/>
          <p:nvPr/>
        </p:nvSpPr>
        <p:spPr>
          <a:xfrm>
            <a:off x="1911350" y="4507230"/>
            <a:ext cx="2171700" cy="321945"/>
          </a:xfrm>
          <a:prstGeom prst="rect">
            <a:avLst/>
          </a:prstGeom>
          <a:noFill/>
          <a:ln>
            <a:noFill/>
          </a:ln>
        </p:spPr>
        <p:txBody>
          <a:bodyPr wrap="none" rtlCol="0" anchor="t">
            <a:spAutoFit/>
          </a:bodyPr>
          <a:p>
            <a:pPr algn="ctr"/>
            <a:r>
              <a:rPr lang="en-US" altLang="zh-CN" sz="1500" b="1">
                <a:ln/>
                <a:solidFill>
                  <a:schemeClr val="accent1"/>
                </a:solidFill>
                <a:effectLst>
                  <a:outerShdw blurRad="38100" dist="25400" dir="5400000" algn="ctr" rotWithShape="0">
                    <a:srgbClr val="6E747A">
                      <a:alpha val="43000"/>
                    </a:srgbClr>
                  </a:outerShdw>
                </a:effectLst>
              </a:rPr>
              <a:t>Lew đồ bảo mật kém! </a:t>
            </a:r>
            <a:endParaRPr lang="en-US" altLang="zh-CN" sz="1500" b="1">
              <a:ln/>
              <a:solidFill>
                <a:schemeClr val="accent1"/>
              </a:solidFill>
              <a:effectLst>
                <a:outerShdw blurRad="38100" dist="25400" dir="5400000" algn="ctr" rotWithShape="0">
                  <a:srgbClr val="6E747A">
                    <a:alpha val="43000"/>
                  </a:srgbClr>
                </a:outerShdw>
              </a:effectLst>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9"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1000" fill="hold"/>
                                        <p:tgtEl>
                                          <p:spTgt spid="9"/>
                                        </p:tgtEl>
                                        <p:attrNameLst>
                                          <p:attrName>ppt_x</p:attrName>
                                        </p:attrNameLst>
                                      </p:cBhvr>
                                      <p:tavLst>
                                        <p:tav tm="0">
                                          <p:val>
                                            <p:strVal val="#ppt_x-.2"/>
                                          </p:val>
                                        </p:tav>
                                        <p:tav tm="100000">
                                          <p:val>
                                            <p:strVal val="#ppt_x"/>
                                          </p:val>
                                        </p:tav>
                                      </p:tavLst>
                                    </p:anim>
                                    <p:anim calcmode="lin" valueType="num">
                                      <p:cBhvr>
                                        <p:cTn id="8" dur="1000" fill="hold"/>
                                        <p:tgtEl>
                                          <p:spTgt spid="9"/>
                                        </p:tgtEl>
                                        <p:attrNameLst>
                                          <p:attrName>ppt_y</p:attrName>
                                        </p:attrNameLst>
                                      </p:cBhvr>
                                      <p:tavLst>
                                        <p:tav tm="0">
                                          <p:val>
                                            <p:strVal val="#ppt_y"/>
                                          </p:val>
                                        </p:tav>
                                        <p:tav tm="100000">
                                          <p:val>
                                            <p:strVal val="#ppt_y"/>
                                          </p:val>
                                        </p:tav>
                                      </p:tavLst>
                                    </p:anim>
                                    <p:animEffect transition="in" filter="wipe(right)" prLst="gradientSize: 0.1">
                                      <p:cBhvr>
                                        <p:cTn id="9" dur="1000"/>
                                        <p:tgtEl>
                                          <p:spTgt spid="9"/>
                                        </p:tgtEl>
                                      </p:cBhvr>
                                    </p:animEffect>
                                  </p:childTnLst>
                                </p:cTn>
                              </p:par>
                              <p:par>
                                <p:cTn id="10" presetID="29" presetClass="entr" presetSubtype="0" fill="hold" nodeType="with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p:cTn id="12" dur="1000" fill="hold"/>
                                        <p:tgtEl>
                                          <p:spTgt spid="8"/>
                                        </p:tgtEl>
                                        <p:attrNameLst>
                                          <p:attrName>ppt_x</p:attrName>
                                        </p:attrNameLst>
                                      </p:cBhvr>
                                      <p:tavLst>
                                        <p:tav tm="0">
                                          <p:val>
                                            <p:strVal val="#ppt_x-.2"/>
                                          </p:val>
                                        </p:tav>
                                        <p:tav tm="100000">
                                          <p:val>
                                            <p:strVal val="#ppt_x"/>
                                          </p:val>
                                        </p:tav>
                                      </p:tavLst>
                                    </p:anim>
                                    <p:anim calcmode="lin" valueType="num">
                                      <p:cBhvr>
                                        <p:cTn id="13" dur="1000" fill="hold"/>
                                        <p:tgtEl>
                                          <p:spTgt spid="8"/>
                                        </p:tgtEl>
                                        <p:attrNameLst>
                                          <p:attrName>ppt_y</p:attrName>
                                        </p:attrNameLst>
                                      </p:cBhvr>
                                      <p:tavLst>
                                        <p:tav tm="0">
                                          <p:val>
                                            <p:strVal val="#ppt_y"/>
                                          </p:val>
                                        </p:tav>
                                        <p:tav tm="100000">
                                          <p:val>
                                            <p:strVal val="#ppt_y"/>
                                          </p:val>
                                        </p:tav>
                                      </p:tavLst>
                                    </p:anim>
                                    <p:animEffect transition="in" filter="wipe(right)" prLst="gradientSize: 0.1">
                                      <p:cBhvr>
                                        <p:cTn id="14" dur="1000"/>
                                        <p:tgtEl>
                                          <p:spTgt spid="8"/>
                                        </p:tgtEl>
                                      </p:cBhvr>
                                    </p:animEffect>
                                  </p:childTnLst>
                                </p:cTn>
                              </p:par>
                            </p:childTnLst>
                          </p:cTn>
                        </p:par>
                      </p:childTnLst>
                    </p:cTn>
                  </p:par>
                  <p:par>
                    <p:cTn id="15" fill="hold">
                      <p:stCondLst>
                        <p:cond delay="indefinite"/>
                      </p:stCondLst>
                      <p:childTnLst>
                        <p:par>
                          <p:cTn id="16" fill="hold">
                            <p:stCondLst>
                              <p:cond delay="0"/>
                            </p:stCondLst>
                            <p:childTnLst>
                              <p:par>
                                <p:cTn id="17" presetID="35" presetClass="path" presetSubtype="0" accel="50000" decel="50000" fill="hold" nodeType="clickEffect">
                                  <p:stCondLst>
                                    <p:cond delay="0"/>
                                  </p:stCondLst>
                                  <p:childTnLst>
                                    <p:animMotion origin="layout" path="M 0 0  L -0.25 0  E" pathEditMode="relative" ptsTypes="">
                                      <p:cBhvr>
                                        <p:cTn id="18" dur="2000" fill="hold"/>
                                        <p:tgtEl>
                                          <p:spTgt spid="8"/>
                                        </p:tgtEl>
                                        <p:attrNameLst>
                                          <p:attrName>ppt_x</p:attrName>
                                          <p:attrName>ppt_y</p:attrName>
                                        </p:attrNameLst>
                                      </p:cBhvr>
                                    </p:animMotion>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1" build="p"/>
      <p:bldP spid="9" grpId="0"/>
      <p:bldP spid="9" grpId="1"/>
      <p:bldP spid="10" grpId="0"/>
      <p:bldP spid="10" grpId="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sz="2500">
                <a:latin typeface="Times New Roman" panose="02020603050405020304" charset="0"/>
                <a:cs typeface="Times New Roman" panose="02020603050405020304" charset="0"/>
              </a:rPr>
              <a:t>Các ví dụ về mô hình client-sever</a:t>
            </a:r>
            <a:endParaRPr lang="en-US" sz="2500">
              <a:latin typeface="Times New Roman" panose="02020603050405020304" charset="0"/>
              <a:cs typeface="Times New Roman" panose="02020603050405020304" charset="0"/>
            </a:endParaRPr>
          </a:p>
        </p:txBody>
      </p:sp>
      <p:sp>
        <p:nvSpPr>
          <p:cNvPr id="6" name="Text Placeholder 5"/>
          <p:cNvSpPr>
            <a:spLocks noGrp="1"/>
          </p:cNvSpPr>
          <p:nvPr>
            <p:ph type="body" idx="1"/>
          </p:nvPr>
        </p:nvSpPr>
        <p:spPr>
          <a:xfrm>
            <a:off x="715850" y="1806775"/>
            <a:ext cx="6132600" cy="3145500"/>
          </a:xfrm>
          <a:ln w="12700" cmpd="sng">
            <a:solidFill>
              <a:schemeClr val="accent1">
                <a:shade val="50000"/>
              </a:schemeClr>
            </a:solidFill>
            <a:prstDash val="solid"/>
          </a:ln>
        </p:spPr>
        <p:txBody>
          <a:bodyPr/>
          <a:p>
            <a:r>
              <a:rPr lang="en-US" sz="1500">
                <a:latin typeface="Times New Roman" panose="02020603050405020304" charset="0"/>
                <a:cs typeface="Times New Roman" panose="02020603050405020304" charset="0"/>
              </a:rPr>
              <a:t>Web server: Người dùng tiến hành nhập địa chỉ website thông qua máy tính. Client sẽ gửi yêu cầu đến web server. Sau đó, web Server sẽ gửi lại toàn bộ nội dung của website về cho Client ban đầu.</a:t>
            </a:r>
            <a:endParaRPr lang="en-US" sz="1500">
              <a:latin typeface="Times New Roman" panose="02020603050405020304" charset="0"/>
              <a:cs typeface="Times New Roman" panose="02020603050405020304" charset="0"/>
            </a:endParaRPr>
          </a:p>
          <a:p>
            <a:r>
              <a:rPr lang="en-US" sz="1500">
                <a:latin typeface="Times New Roman" panose="02020603050405020304" charset="0"/>
                <a:cs typeface="Times New Roman" panose="02020603050405020304" charset="0"/>
              </a:rPr>
              <a:t>Mail server: Người dùng soạn mail gửi đi. Client gửi đến mail Server. Sau khi nhận được tín hiệu, Mail Server sẽ thực hiện tiếp nhận, lưu trữ cũng như tìm kiếm địa chỉ email được gửi đến và tiến hành gửi mail đi.</a:t>
            </a:r>
            <a:endParaRPr lang="en-US" sz="1500">
              <a:latin typeface="Times New Roman" panose="02020603050405020304" charset="0"/>
              <a:cs typeface="Times New Roman" panose="02020603050405020304" charset="0"/>
            </a:endParaRPr>
          </a:p>
          <a:p>
            <a:r>
              <a:rPr lang="en-US" sz="1500">
                <a:latin typeface="Times New Roman" panose="02020603050405020304" charset="0"/>
                <a:cs typeface="Times New Roman" panose="02020603050405020304" charset="0"/>
              </a:rPr>
              <a:t>File server: Client chia sẻ thông tin đến File server. Sau đây, File server thực hiện lưu trữ cũng như truyền tập tin đi. Người dùng upload hoặc download các tập tin lên trên server qua giao thức FTP hay web browser</a:t>
            </a:r>
            <a:endParaRPr lang="en-US" sz="1500">
              <a:latin typeface="Times New Roman" panose="02020603050405020304" charset="0"/>
              <a:cs typeface="Times New Roman" panose="02020603050405020304" charset="0"/>
            </a:endParaRPr>
          </a:p>
        </p:txBody>
      </p:sp>
      <p:sp>
        <p:nvSpPr>
          <p:cNvPr id="5" name="Slide Number Placeholder 4"/>
          <p:cNvSpPr>
            <a:spLocks noGrp="1"/>
          </p:cNvSpPr>
          <p:nvPr>
            <p:ph type="sldNum" idx="12"/>
          </p:nvPr>
        </p:nvSpPr>
        <p:spPr/>
        <p:txBody>
          <a:bodyPr/>
          <a:p>
            <a:pPr marL="0" lvl="0" indent="0" algn="r" rtl="0">
              <a:spcBef>
                <a:spcPts val="0"/>
              </a:spcBef>
              <a:spcAft>
                <a:spcPts val="0"/>
              </a:spcAft>
              <a:buNone/>
            </a:pPr>
            <a:fld id="{00000000-1234-1234-1234-123412341234}" type="slidenum">
              <a:rPr lang="en-GB"/>
            </a:fld>
            <a:endParaRPr lang="en-GB"/>
          </a:p>
        </p:txBody>
      </p:sp>
      <p:sp>
        <p:nvSpPr>
          <p:cNvPr id="905" name="Google Shape;905;p46"/>
          <p:cNvSpPr/>
          <p:nvPr/>
        </p:nvSpPr>
        <p:spPr>
          <a:xfrm>
            <a:off x="344293" y="618305"/>
            <a:ext cx="316408" cy="314571"/>
          </a:xfrm>
          <a:custGeom>
            <a:avLst/>
            <a:gdLst/>
            <a:ahLst/>
            <a:cxnLst/>
            <a:rect l="l" t="t" r="r" b="b"/>
            <a:pathLst>
              <a:path w="16708" h="16611" fill="none" extrusionOk="0">
                <a:moveTo>
                  <a:pt x="414" y="8842"/>
                </a:moveTo>
                <a:lnTo>
                  <a:pt x="8403" y="1048"/>
                </a:lnTo>
                <a:lnTo>
                  <a:pt x="8403" y="1048"/>
                </a:lnTo>
                <a:lnTo>
                  <a:pt x="8500" y="951"/>
                </a:lnTo>
                <a:lnTo>
                  <a:pt x="8597" y="829"/>
                </a:lnTo>
                <a:lnTo>
                  <a:pt x="8865" y="658"/>
                </a:lnTo>
                <a:lnTo>
                  <a:pt x="9158" y="488"/>
                </a:lnTo>
                <a:lnTo>
                  <a:pt x="9450" y="317"/>
                </a:lnTo>
                <a:lnTo>
                  <a:pt x="9450" y="317"/>
                </a:lnTo>
                <a:lnTo>
                  <a:pt x="9839" y="171"/>
                </a:lnTo>
                <a:lnTo>
                  <a:pt x="10180" y="74"/>
                </a:lnTo>
                <a:lnTo>
                  <a:pt x="10497" y="25"/>
                </a:lnTo>
                <a:lnTo>
                  <a:pt x="10814" y="1"/>
                </a:lnTo>
                <a:lnTo>
                  <a:pt x="15344" y="1"/>
                </a:lnTo>
                <a:lnTo>
                  <a:pt x="15344" y="1"/>
                </a:lnTo>
                <a:lnTo>
                  <a:pt x="15465" y="1"/>
                </a:lnTo>
                <a:lnTo>
                  <a:pt x="15587" y="49"/>
                </a:lnTo>
                <a:lnTo>
                  <a:pt x="15855" y="122"/>
                </a:lnTo>
                <a:lnTo>
                  <a:pt x="16099" y="269"/>
                </a:lnTo>
                <a:lnTo>
                  <a:pt x="16294" y="415"/>
                </a:lnTo>
                <a:lnTo>
                  <a:pt x="16294" y="415"/>
                </a:lnTo>
                <a:lnTo>
                  <a:pt x="16391" y="537"/>
                </a:lnTo>
                <a:lnTo>
                  <a:pt x="16488" y="658"/>
                </a:lnTo>
                <a:lnTo>
                  <a:pt x="16561" y="780"/>
                </a:lnTo>
                <a:lnTo>
                  <a:pt x="16610" y="902"/>
                </a:lnTo>
                <a:lnTo>
                  <a:pt x="16659" y="1048"/>
                </a:lnTo>
                <a:lnTo>
                  <a:pt x="16683" y="1170"/>
                </a:lnTo>
                <a:lnTo>
                  <a:pt x="16708" y="1486"/>
                </a:lnTo>
                <a:lnTo>
                  <a:pt x="16708" y="5992"/>
                </a:lnTo>
                <a:lnTo>
                  <a:pt x="16708" y="5992"/>
                </a:lnTo>
                <a:lnTo>
                  <a:pt x="16683" y="6309"/>
                </a:lnTo>
                <a:lnTo>
                  <a:pt x="16635" y="6625"/>
                </a:lnTo>
                <a:lnTo>
                  <a:pt x="16537" y="6942"/>
                </a:lnTo>
                <a:lnTo>
                  <a:pt x="16391" y="7258"/>
                </a:lnTo>
                <a:lnTo>
                  <a:pt x="16391" y="7258"/>
                </a:lnTo>
                <a:lnTo>
                  <a:pt x="16342" y="7453"/>
                </a:lnTo>
                <a:lnTo>
                  <a:pt x="16294" y="7624"/>
                </a:lnTo>
                <a:lnTo>
                  <a:pt x="16196" y="7770"/>
                </a:lnTo>
                <a:lnTo>
                  <a:pt x="16123" y="7916"/>
                </a:lnTo>
                <a:lnTo>
                  <a:pt x="15928" y="8160"/>
                </a:lnTo>
                <a:lnTo>
                  <a:pt x="15758" y="8403"/>
                </a:lnTo>
                <a:lnTo>
                  <a:pt x="7891" y="16197"/>
                </a:lnTo>
                <a:lnTo>
                  <a:pt x="7891" y="16197"/>
                </a:lnTo>
                <a:lnTo>
                  <a:pt x="7794" y="16294"/>
                </a:lnTo>
                <a:lnTo>
                  <a:pt x="7696" y="16392"/>
                </a:lnTo>
                <a:lnTo>
                  <a:pt x="7574" y="16465"/>
                </a:lnTo>
                <a:lnTo>
                  <a:pt x="7453" y="16513"/>
                </a:lnTo>
                <a:lnTo>
                  <a:pt x="7185" y="16586"/>
                </a:lnTo>
                <a:lnTo>
                  <a:pt x="6941" y="16611"/>
                </a:lnTo>
                <a:lnTo>
                  <a:pt x="6941" y="16611"/>
                </a:lnTo>
                <a:lnTo>
                  <a:pt x="6649" y="16586"/>
                </a:lnTo>
                <a:lnTo>
                  <a:pt x="6503" y="16562"/>
                </a:lnTo>
                <a:lnTo>
                  <a:pt x="6381" y="16513"/>
                </a:lnTo>
                <a:lnTo>
                  <a:pt x="6235" y="16465"/>
                </a:lnTo>
                <a:lnTo>
                  <a:pt x="6113" y="16392"/>
                </a:lnTo>
                <a:lnTo>
                  <a:pt x="5991" y="16294"/>
                </a:lnTo>
                <a:lnTo>
                  <a:pt x="5894" y="16197"/>
                </a:lnTo>
                <a:lnTo>
                  <a:pt x="414" y="10839"/>
                </a:lnTo>
                <a:lnTo>
                  <a:pt x="414" y="10839"/>
                </a:lnTo>
                <a:lnTo>
                  <a:pt x="268" y="10595"/>
                </a:lnTo>
                <a:lnTo>
                  <a:pt x="122" y="10352"/>
                </a:lnTo>
                <a:lnTo>
                  <a:pt x="24" y="10108"/>
                </a:lnTo>
                <a:lnTo>
                  <a:pt x="0" y="10011"/>
                </a:lnTo>
                <a:lnTo>
                  <a:pt x="0" y="9889"/>
                </a:lnTo>
                <a:lnTo>
                  <a:pt x="0" y="9889"/>
                </a:lnTo>
                <a:lnTo>
                  <a:pt x="0" y="9718"/>
                </a:lnTo>
                <a:lnTo>
                  <a:pt x="24" y="9597"/>
                </a:lnTo>
                <a:lnTo>
                  <a:pt x="122" y="9329"/>
                </a:lnTo>
                <a:lnTo>
                  <a:pt x="268" y="9061"/>
                </a:lnTo>
                <a:lnTo>
                  <a:pt x="414" y="8842"/>
                </a:lnTo>
                <a:lnTo>
                  <a:pt x="414" y="8842"/>
                </a:lnTo>
                <a:close/>
                <a:moveTo>
                  <a:pt x="12519" y="4190"/>
                </a:moveTo>
                <a:lnTo>
                  <a:pt x="12519" y="4190"/>
                </a:lnTo>
                <a:lnTo>
                  <a:pt x="12689" y="4336"/>
                </a:lnTo>
                <a:lnTo>
                  <a:pt x="12859" y="4433"/>
                </a:lnTo>
                <a:lnTo>
                  <a:pt x="13030" y="4482"/>
                </a:lnTo>
                <a:lnTo>
                  <a:pt x="13249" y="4482"/>
                </a:lnTo>
                <a:lnTo>
                  <a:pt x="13249" y="4482"/>
                </a:lnTo>
                <a:lnTo>
                  <a:pt x="13444" y="4482"/>
                </a:lnTo>
                <a:lnTo>
                  <a:pt x="13615" y="4433"/>
                </a:lnTo>
                <a:lnTo>
                  <a:pt x="13761" y="4336"/>
                </a:lnTo>
                <a:lnTo>
                  <a:pt x="13882" y="4190"/>
                </a:lnTo>
                <a:lnTo>
                  <a:pt x="13882" y="4190"/>
                </a:lnTo>
                <a:lnTo>
                  <a:pt x="14029" y="4044"/>
                </a:lnTo>
                <a:lnTo>
                  <a:pt x="14102" y="3873"/>
                </a:lnTo>
                <a:lnTo>
                  <a:pt x="14150" y="3727"/>
                </a:lnTo>
                <a:lnTo>
                  <a:pt x="14175" y="3557"/>
                </a:lnTo>
                <a:lnTo>
                  <a:pt x="14175" y="3557"/>
                </a:lnTo>
                <a:lnTo>
                  <a:pt x="14150" y="3362"/>
                </a:lnTo>
                <a:lnTo>
                  <a:pt x="14102" y="3167"/>
                </a:lnTo>
                <a:lnTo>
                  <a:pt x="14029" y="2996"/>
                </a:lnTo>
                <a:lnTo>
                  <a:pt x="13882" y="2850"/>
                </a:lnTo>
                <a:lnTo>
                  <a:pt x="13882" y="2850"/>
                </a:lnTo>
                <a:lnTo>
                  <a:pt x="13761" y="2728"/>
                </a:lnTo>
                <a:lnTo>
                  <a:pt x="13615" y="2655"/>
                </a:lnTo>
                <a:lnTo>
                  <a:pt x="13444" y="2582"/>
                </a:lnTo>
                <a:lnTo>
                  <a:pt x="13249" y="2558"/>
                </a:lnTo>
                <a:lnTo>
                  <a:pt x="13249" y="2558"/>
                </a:lnTo>
                <a:lnTo>
                  <a:pt x="13030" y="2582"/>
                </a:lnTo>
                <a:lnTo>
                  <a:pt x="12859" y="2655"/>
                </a:lnTo>
                <a:lnTo>
                  <a:pt x="12689" y="2728"/>
                </a:lnTo>
                <a:lnTo>
                  <a:pt x="12519" y="2850"/>
                </a:lnTo>
                <a:lnTo>
                  <a:pt x="12519" y="2850"/>
                </a:lnTo>
                <a:lnTo>
                  <a:pt x="12445" y="2996"/>
                </a:lnTo>
                <a:lnTo>
                  <a:pt x="12372" y="3167"/>
                </a:lnTo>
                <a:lnTo>
                  <a:pt x="12324" y="3362"/>
                </a:lnTo>
                <a:lnTo>
                  <a:pt x="12324" y="3557"/>
                </a:lnTo>
                <a:lnTo>
                  <a:pt x="12324" y="3557"/>
                </a:lnTo>
                <a:lnTo>
                  <a:pt x="12324" y="3727"/>
                </a:lnTo>
                <a:lnTo>
                  <a:pt x="12372" y="3873"/>
                </a:lnTo>
                <a:lnTo>
                  <a:pt x="12445" y="4044"/>
                </a:lnTo>
                <a:lnTo>
                  <a:pt x="12519" y="4190"/>
                </a:lnTo>
                <a:lnTo>
                  <a:pt x="12519" y="4190"/>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7" name="Text Box 6"/>
          <p:cNvSpPr txBox="1"/>
          <p:nvPr/>
        </p:nvSpPr>
        <p:spPr>
          <a:xfrm>
            <a:off x="607695" y="1367155"/>
            <a:ext cx="7226300" cy="553085"/>
          </a:xfrm>
          <a:prstGeom prst="rect">
            <a:avLst/>
          </a:prstGeom>
          <a:noFill/>
          <a:ln w="12700" cmpd="sng">
            <a:noFill/>
            <a:prstDash val="solid"/>
          </a:ln>
          <a:extLst>
            <a:ext uri="{909E8E84-426E-40DD-AFC4-6F175D3DCCD1}">
              <a14:hiddenFill xmlns:a14="http://schemas.microsoft.com/office/drawing/2010/main">
                <a:solidFill>
                  <a:schemeClr val="lt1"/>
                </a:solidFill>
              </a14:hiddenFill>
            </a:ext>
          </a:extLst>
        </p:spPr>
        <p:style>
          <a:lnRef idx="2">
            <a:schemeClr val="dk1"/>
          </a:lnRef>
          <a:fillRef idx="1">
            <a:schemeClr val="lt1"/>
          </a:fillRef>
          <a:effectRef idx="0">
            <a:schemeClr val="dk1"/>
          </a:effectRef>
          <a:fontRef idx="minor">
            <a:schemeClr val="dk1"/>
          </a:fontRef>
        </p:style>
        <p:txBody>
          <a:bodyPr wrap="square" rtlCol="0">
            <a:spAutoFit/>
          </a:bodyPr>
          <a:p>
            <a:pPr algn="l"/>
            <a:r>
              <a:rPr lang="en-US" sz="1500">
                <a:latin typeface="Times New Roman" panose="02020603050405020304" charset="0"/>
                <a:cs typeface="Times New Roman" panose="02020603050405020304" charset="0"/>
                <a:sym typeface="+mn-ea"/>
              </a:rPr>
              <a:t>Để giúp bạn có thể hiểu rõ hơn về Client Server sau đây sẽ là ví dụ về mô hình client-server.</a:t>
            </a:r>
            <a:endParaRPr lang="en-US" sz="1500">
              <a:latin typeface="Times New Roman" panose="02020603050405020304" charset="0"/>
              <a:cs typeface="Times New Roman" panose="02020603050405020304" charset="0"/>
            </a:endParaRPr>
          </a:p>
          <a:p>
            <a:endParaRPr lang="en-US" sz="1500"/>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sz="2300">
                <a:latin typeface="Times New Roman" panose="02020603050405020304" charset="0"/>
                <a:cs typeface="Times New Roman" panose="02020603050405020304" charset="0"/>
              </a:rPr>
              <a:t>Các cấu hình cơ sở dữ liệu Client-Sever</a:t>
            </a:r>
            <a:endParaRPr lang="en-US" sz="2300">
              <a:latin typeface="Times New Roman" panose="02020603050405020304" charset="0"/>
              <a:cs typeface="Times New Roman" panose="02020603050405020304" charset="0"/>
            </a:endParaRPr>
          </a:p>
        </p:txBody>
      </p:sp>
      <p:sp>
        <p:nvSpPr>
          <p:cNvPr id="6" name="Text Placeholder 5"/>
          <p:cNvSpPr>
            <a:spLocks noGrp="1"/>
          </p:cNvSpPr>
          <p:nvPr>
            <p:ph type="body" idx="1"/>
          </p:nvPr>
        </p:nvSpPr>
        <p:spPr/>
        <p:style>
          <a:lnRef idx="2">
            <a:schemeClr val="dk1"/>
          </a:lnRef>
          <a:fillRef idx="1">
            <a:schemeClr val="lt1"/>
          </a:fillRef>
          <a:effectRef idx="0">
            <a:schemeClr val="dk1"/>
          </a:effectRef>
          <a:fontRef idx="minor">
            <a:schemeClr val="dk1"/>
          </a:fontRef>
        </p:style>
        <p:txBody>
          <a:bodyPr/>
          <a:p>
            <a:pPr marL="101600" indent="0">
              <a:buNone/>
            </a:pPr>
            <a:r>
              <a:rPr lang="en-US" sz="1500">
                <a:latin typeface="Times New Roman" panose="02020603050405020304" charset="0"/>
                <a:cs typeface="Times New Roman" panose="02020603050405020304" charset="0"/>
                <a:sym typeface="+mn-ea"/>
              </a:rPr>
              <a:t>Nhìn chung mọi ứng dụng cơ sở dữ liệu đều bao gồm các phần:</a:t>
            </a:r>
            <a:endParaRPr lang="en-US" sz="1500">
              <a:latin typeface="Times New Roman" panose="02020603050405020304" charset="0"/>
              <a:cs typeface="Times New Roman" panose="02020603050405020304" charset="0"/>
            </a:endParaRPr>
          </a:p>
          <a:p>
            <a:r>
              <a:rPr lang="en-US" sz="1500">
                <a:latin typeface="Times New Roman" panose="02020603050405020304" charset="0"/>
                <a:cs typeface="Times New Roman" panose="02020603050405020304" charset="0"/>
              </a:rPr>
              <a:t>Thành phần xử lý ứng dụng (Application processing components)</a:t>
            </a:r>
            <a:endParaRPr lang="en-US" sz="1500">
              <a:latin typeface="Times New Roman" panose="02020603050405020304" charset="0"/>
              <a:cs typeface="Times New Roman" panose="02020603050405020304" charset="0"/>
            </a:endParaRPr>
          </a:p>
          <a:p>
            <a:r>
              <a:rPr lang="en-US" sz="1500">
                <a:latin typeface="Times New Roman" panose="02020603050405020304" charset="0"/>
                <a:cs typeface="Times New Roman" panose="02020603050405020304" charset="0"/>
              </a:rPr>
              <a:t>Thành phần phần mềm cơ sở dữ liệu (Database software componets)</a:t>
            </a:r>
            <a:endParaRPr lang="en-US" sz="1500">
              <a:latin typeface="Times New Roman" panose="02020603050405020304" charset="0"/>
              <a:cs typeface="Times New Roman" panose="02020603050405020304" charset="0"/>
            </a:endParaRPr>
          </a:p>
          <a:p>
            <a:r>
              <a:rPr lang="en-US" sz="1500">
                <a:latin typeface="Times New Roman" panose="02020603050405020304" charset="0"/>
                <a:cs typeface="Times New Roman" panose="02020603050405020304" charset="0"/>
              </a:rPr>
              <a:t>Bản thân cơ sở dữ liệu (The database itself)</a:t>
            </a:r>
            <a:endParaRPr lang="en-US" sz="1500">
              <a:latin typeface="Times New Roman" panose="02020603050405020304" charset="0"/>
              <a:cs typeface="Times New Roman" panose="02020603050405020304" charset="0"/>
            </a:endParaRPr>
          </a:p>
        </p:txBody>
      </p:sp>
      <p:sp>
        <p:nvSpPr>
          <p:cNvPr id="7" name="Text Placeholder 6"/>
          <p:cNvSpPr>
            <a:spLocks noGrp="1"/>
          </p:cNvSpPr>
          <p:nvPr>
            <p:ph type="body" idx="2"/>
          </p:nvPr>
        </p:nvSpPr>
        <p:spPr>
          <a:xfrm>
            <a:off x="4192270" y="1537970"/>
            <a:ext cx="4542155" cy="2724150"/>
          </a:xfrm>
        </p:spPr>
        <p:style>
          <a:lnRef idx="2">
            <a:schemeClr val="dk1"/>
          </a:lnRef>
          <a:fillRef idx="1">
            <a:schemeClr val="lt1"/>
          </a:fillRef>
          <a:effectRef idx="0">
            <a:schemeClr val="dk1"/>
          </a:effectRef>
          <a:fontRef idx="minor">
            <a:schemeClr val="dk1"/>
          </a:fontRef>
        </p:style>
        <p:txBody>
          <a:bodyPr/>
          <a:p>
            <a:pPr marL="101600" indent="0">
              <a:buNone/>
            </a:pPr>
            <a:r>
              <a:rPr lang="en-US" sz="1200">
                <a:latin typeface="Times New Roman" panose="02020603050405020304" charset="0"/>
                <a:cs typeface="Times New Roman" panose="02020603050405020304" charset="0"/>
                <a:sym typeface="+mn-ea"/>
              </a:rPr>
              <a:t>Các mô hình về xử lý cơ sở dữ liệu khác nhau là bởi các trường hợp của 3 loại thành phần nói trên định vị ở đâu. Bài viết này này xin giới thiệu 5 mô hình kiến trúc dựa trên cấu hình phân tán về truy nhập dữ liệu của hệ thống máy tính Client/Server.</a:t>
            </a:r>
            <a:endParaRPr lang="en-US" sz="1200">
              <a:latin typeface="Times New Roman" panose="02020603050405020304" charset="0"/>
              <a:cs typeface="Times New Roman" panose="02020603050405020304" charset="0"/>
            </a:endParaRPr>
          </a:p>
          <a:p>
            <a:r>
              <a:rPr lang="en-US" sz="1200">
                <a:latin typeface="Times New Roman" panose="02020603050405020304" charset="0"/>
                <a:cs typeface="Times New Roman" panose="02020603050405020304" charset="0"/>
              </a:rPr>
              <a:t>Mô hình cơ sở dữ liệu tập trung (Centralized database model)</a:t>
            </a:r>
            <a:endParaRPr lang="en-US" sz="1200">
              <a:latin typeface="Times New Roman" panose="02020603050405020304" charset="0"/>
              <a:cs typeface="Times New Roman" panose="02020603050405020304" charset="0"/>
            </a:endParaRPr>
          </a:p>
          <a:p>
            <a:r>
              <a:rPr lang="en-US" sz="1200">
                <a:latin typeface="Times New Roman" panose="02020603050405020304" charset="0"/>
                <a:cs typeface="Times New Roman" panose="02020603050405020304" charset="0"/>
              </a:rPr>
              <a:t>Mô hình cơ sở dữ liệu theo kiểu file – server (File – server database model)</a:t>
            </a:r>
            <a:endParaRPr lang="en-US" sz="1200">
              <a:latin typeface="Times New Roman" panose="02020603050405020304" charset="0"/>
              <a:cs typeface="Times New Roman" panose="02020603050405020304" charset="0"/>
            </a:endParaRPr>
          </a:p>
          <a:p>
            <a:r>
              <a:rPr lang="en-US" sz="1200">
                <a:latin typeface="Times New Roman" panose="02020603050405020304" charset="0"/>
                <a:cs typeface="Times New Roman" panose="02020603050405020304" charset="0"/>
              </a:rPr>
              <a:t>Mô hình xử lý từng phần cơ sở dữ liệu (Database extract processing model)</a:t>
            </a:r>
            <a:endParaRPr lang="en-US" sz="1200">
              <a:latin typeface="Times New Roman" panose="02020603050405020304" charset="0"/>
              <a:cs typeface="Times New Roman" panose="02020603050405020304" charset="0"/>
            </a:endParaRPr>
          </a:p>
          <a:p>
            <a:r>
              <a:rPr lang="en-US" sz="1200">
                <a:latin typeface="Times New Roman" panose="02020603050405020304" charset="0"/>
                <a:cs typeface="Times New Roman" panose="02020603050405020304" charset="0"/>
              </a:rPr>
              <a:t>Mô hình cơ sở dữ liệu Client/Server (Client/Server database model)</a:t>
            </a:r>
            <a:endParaRPr lang="en-US" sz="1200">
              <a:latin typeface="Times New Roman" panose="02020603050405020304" charset="0"/>
              <a:cs typeface="Times New Roman" panose="02020603050405020304" charset="0"/>
            </a:endParaRPr>
          </a:p>
          <a:p>
            <a:r>
              <a:rPr lang="en-US" sz="1200">
                <a:latin typeface="Times New Roman" panose="02020603050405020304" charset="0"/>
                <a:cs typeface="Times New Roman" panose="02020603050405020304" charset="0"/>
              </a:rPr>
              <a:t>Mô hình cơ sở dữ liệu phân tán (Distributed database model)</a:t>
            </a:r>
            <a:endParaRPr lang="en-US" sz="1200">
              <a:latin typeface="Times New Roman" panose="02020603050405020304" charset="0"/>
              <a:cs typeface="Times New Roman" panose="02020603050405020304" charset="0"/>
            </a:endParaRPr>
          </a:p>
        </p:txBody>
      </p:sp>
      <p:sp>
        <p:nvSpPr>
          <p:cNvPr id="4" name="Slide Number Placeholder 3"/>
          <p:cNvSpPr>
            <a:spLocks noGrp="1"/>
          </p:cNvSpPr>
          <p:nvPr>
            <p:ph type="sldNum" idx="12"/>
          </p:nvPr>
        </p:nvSpPr>
        <p:spPr/>
        <p:txBody>
          <a:bodyPr/>
          <a:p>
            <a:pPr marL="0" lvl="0" indent="0" algn="r" rtl="0">
              <a:spcBef>
                <a:spcPts val="0"/>
              </a:spcBef>
              <a:spcAft>
                <a:spcPts val="0"/>
              </a:spcAft>
              <a:buNone/>
            </a:pPr>
            <a:fld id="{00000000-1234-1234-1234-123412341234}" type="slidenum">
              <a:rPr lang="en-GB"/>
            </a:fld>
            <a:endParaRPr lang="en-GB"/>
          </a:p>
        </p:txBody>
      </p:sp>
      <p:grpSp>
        <p:nvGrpSpPr>
          <p:cNvPr id="1687" name="Google Shape;1687;p47"/>
          <p:cNvGrpSpPr/>
          <p:nvPr/>
        </p:nvGrpSpPr>
        <p:grpSpPr>
          <a:xfrm>
            <a:off x="368518" y="623853"/>
            <a:ext cx="445738" cy="442950"/>
            <a:chOff x="1442627" y="5710929"/>
            <a:chExt cx="594318" cy="590600"/>
          </a:xfrm>
        </p:grpSpPr>
        <p:sp>
          <p:nvSpPr>
            <p:cNvPr id="1688" name="Google Shape;1688;p47"/>
            <p:cNvSpPr/>
            <p:nvPr/>
          </p:nvSpPr>
          <p:spPr>
            <a:xfrm>
              <a:off x="1442627" y="5710929"/>
              <a:ext cx="594318" cy="405222"/>
            </a:xfrm>
            <a:custGeom>
              <a:avLst/>
              <a:gdLst/>
              <a:ahLst/>
              <a:cxnLst/>
              <a:rect l="l" t="t" r="r" b="b"/>
              <a:pathLst>
                <a:path w="734" h="500" extrusionOk="0">
                  <a:moveTo>
                    <a:pt x="699" y="500"/>
                  </a:moveTo>
                  <a:cubicBezTo>
                    <a:pt x="0" y="500"/>
                    <a:pt x="0" y="500"/>
                    <a:pt x="0" y="500"/>
                  </a:cubicBezTo>
                  <a:cubicBezTo>
                    <a:pt x="0" y="35"/>
                    <a:pt x="0" y="35"/>
                    <a:pt x="0" y="35"/>
                  </a:cubicBezTo>
                  <a:cubicBezTo>
                    <a:pt x="0" y="15"/>
                    <a:pt x="15" y="0"/>
                    <a:pt x="35" y="0"/>
                  </a:cubicBezTo>
                  <a:cubicBezTo>
                    <a:pt x="699" y="0"/>
                    <a:pt x="699" y="0"/>
                    <a:pt x="699" y="0"/>
                  </a:cubicBezTo>
                  <a:cubicBezTo>
                    <a:pt x="718" y="0"/>
                    <a:pt x="734" y="15"/>
                    <a:pt x="734" y="35"/>
                  </a:cubicBezTo>
                  <a:cubicBezTo>
                    <a:pt x="734" y="465"/>
                    <a:pt x="734" y="465"/>
                    <a:pt x="734" y="465"/>
                  </a:cubicBezTo>
                  <a:cubicBezTo>
                    <a:pt x="734" y="484"/>
                    <a:pt x="718" y="500"/>
                    <a:pt x="699" y="500"/>
                  </a:cubicBezTo>
                  <a:close/>
                </a:path>
              </a:pathLst>
            </a:custGeom>
            <a:solidFill>
              <a:srgbClr val="CCCCCC"/>
            </a:solidFill>
            <a:ln>
              <a:noFill/>
            </a:ln>
          </p:spPr>
          <p:txBody>
            <a:bodyPr spcFirstLastPara="1" wrap="square" lIns="68575" tIns="34275" rIns="68575" bIns="34275" anchor="t" anchorCtr="0">
              <a:noAutofit/>
            </a:bodyPr>
            <a:p>
              <a:pPr marL="0" marR="0" lvl="0" indent="0" algn="l"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689" name="Google Shape;1689;p47"/>
            <p:cNvSpPr/>
            <p:nvPr/>
          </p:nvSpPr>
          <p:spPr>
            <a:xfrm>
              <a:off x="1442627" y="6116151"/>
              <a:ext cx="349820" cy="97191"/>
            </a:xfrm>
            <a:custGeom>
              <a:avLst/>
              <a:gdLst/>
              <a:ahLst/>
              <a:cxnLst/>
              <a:rect l="l" t="t" r="r" b="b"/>
              <a:pathLst>
                <a:path w="1126" h="313" extrusionOk="0">
                  <a:moveTo>
                    <a:pt x="1126" y="313"/>
                  </a:moveTo>
                  <a:lnTo>
                    <a:pt x="0" y="0"/>
                  </a:lnTo>
                  <a:lnTo>
                    <a:pt x="1126" y="0"/>
                  </a:lnTo>
                  <a:lnTo>
                    <a:pt x="1126" y="313"/>
                  </a:lnTo>
                  <a:close/>
                </a:path>
              </a:pathLst>
            </a:custGeom>
            <a:solidFill>
              <a:srgbClr val="999999"/>
            </a:solidFill>
            <a:ln>
              <a:noFill/>
            </a:ln>
          </p:spPr>
          <p:txBody>
            <a:bodyPr spcFirstLastPara="1" wrap="square" lIns="68575" tIns="34275" rIns="68575" bIns="34275" anchor="t" anchorCtr="0">
              <a:noAutofit/>
            </a:bodyPr>
            <a:p>
              <a:pPr marL="0" marR="0" lvl="0" indent="0" algn="l"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690" name="Google Shape;1690;p47"/>
            <p:cNvSpPr/>
            <p:nvPr/>
          </p:nvSpPr>
          <p:spPr>
            <a:xfrm>
              <a:off x="1573731" y="6152482"/>
              <a:ext cx="218715" cy="60861"/>
            </a:xfrm>
            <a:custGeom>
              <a:avLst/>
              <a:gdLst/>
              <a:ahLst/>
              <a:cxnLst/>
              <a:rect l="l" t="t" r="r" b="b"/>
              <a:pathLst>
                <a:path w="704" h="196" extrusionOk="0">
                  <a:moveTo>
                    <a:pt x="0" y="196"/>
                  </a:moveTo>
                  <a:lnTo>
                    <a:pt x="704" y="196"/>
                  </a:lnTo>
                  <a:lnTo>
                    <a:pt x="0" y="0"/>
                  </a:lnTo>
                  <a:lnTo>
                    <a:pt x="0" y="196"/>
                  </a:lnTo>
                  <a:close/>
                </a:path>
              </a:pathLst>
            </a:custGeom>
            <a:solidFill>
              <a:srgbClr val="CCCCCC"/>
            </a:solidFill>
            <a:ln>
              <a:noFill/>
            </a:ln>
          </p:spPr>
          <p:txBody>
            <a:bodyPr spcFirstLastPara="1" wrap="square" lIns="68575" tIns="34275" rIns="68575" bIns="34275" anchor="t" anchorCtr="0">
              <a:noAutofit/>
            </a:bodyPr>
            <a:p>
              <a:pPr marL="0" marR="0" lvl="0" indent="0" algn="l"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691" name="Google Shape;1691;p47"/>
            <p:cNvSpPr/>
            <p:nvPr/>
          </p:nvSpPr>
          <p:spPr>
            <a:xfrm>
              <a:off x="1573731" y="6213343"/>
              <a:ext cx="109358" cy="88186"/>
            </a:xfrm>
            <a:custGeom>
              <a:avLst/>
              <a:gdLst/>
              <a:ahLst/>
              <a:cxnLst/>
              <a:rect l="l" t="t" r="r" b="b"/>
              <a:pathLst>
                <a:path w="352" h="284" extrusionOk="0">
                  <a:moveTo>
                    <a:pt x="352" y="284"/>
                  </a:moveTo>
                  <a:lnTo>
                    <a:pt x="0" y="0"/>
                  </a:lnTo>
                  <a:lnTo>
                    <a:pt x="352" y="0"/>
                  </a:lnTo>
                  <a:lnTo>
                    <a:pt x="352" y="284"/>
                  </a:lnTo>
                </a:path>
              </a:pathLst>
            </a:custGeom>
            <a:solidFill>
              <a:srgbClr val="999999"/>
            </a:solidFill>
            <a:ln>
              <a:noFill/>
            </a:ln>
          </p:spPr>
          <p:txBody>
            <a:bodyPr spcFirstLastPara="1" wrap="square" lIns="68575" tIns="34275" rIns="68575" bIns="34275" anchor="t" anchorCtr="0">
              <a:noAutofit/>
            </a:bodyPr>
            <a:p>
              <a:pPr marL="0" marR="0" lvl="0" indent="0" algn="l"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sp>
        <p:nvSpPr>
          <p:cNvPr id="8" name="Text Box 7"/>
          <p:cNvSpPr txBox="1"/>
          <p:nvPr/>
        </p:nvSpPr>
        <p:spPr>
          <a:xfrm>
            <a:off x="814070" y="4262120"/>
            <a:ext cx="6283325" cy="46037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p>
            <a:pPr algn="l"/>
            <a:r>
              <a:rPr lang="en-US" sz="1200">
                <a:latin typeface="Times New Roman" panose="02020603050405020304" charset="0"/>
                <a:cs typeface="Times New Roman" panose="02020603050405020304" charset="0"/>
              </a:rPr>
              <a:t>Ngoài ra ta còn có một mô hình ngược lại là mô hình master-slaver, trong đó máy chủ (đóng vai trò ông chủ) sẽ gửi dữ liệu đến máy con (đóng vai trò nô lệ) bất kể máy con có cần hay không.</a:t>
            </a:r>
            <a:endParaRPr lang="en-US" sz="1200">
              <a:latin typeface="Times New Roman" panose="02020603050405020304" charset="0"/>
              <a:cs typeface="Times New Roman" panose="02020603050405020304" charset="0"/>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2" name="Title 1"/>
          <p:cNvSpPr>
            <a:spLocks noGrp="1"/>
          </p:cNvSpPr>
          <p:nvPr>
            <p:ph type="title"/>
          </p:nvPr>
        </p:nvSpPr>
        <p:spPr/>
        <p:txBody>
          <a:bodyPr/>
          <a:p>
            <a:r>
              <a:rPr lang="en-US" sz="2500"/>
              <a:t>Điểm chung của P2P và Client-Sever</a:t>
            </a:r>
            <a:endParaRPr lang="en-US" sz="2500"/>
          </a:p>
        </p:txBody>
      </p:sp>
      <p:sp>
        <p:nvSpPr>
          <p:cNvPr id="5" name="Slide Number Placeholder 4"/>
          <p:cNvSpPr>
            <a:spLocks noGrp="1"/>
          </p:cNvSpPr>
          <p:nvPr>
            <p:ph type="sldNum" idx="12"/>
          </p:nvPr>
        </p:nvSpPr>
        <p:spPr/>
        <p:txBody>
          <a:bodyPr/>
          <a:p>
            <a:pPr marL="0" lvl="0" indent="0" algn="r" rtl="0">
              <a:spcBef>
                <a:spcPts val="0"/>
              </a:spcBef>
              <a:spcAft>
                <a:spcPts val="0"/>
              </a:spcAft>
              <a:buNone/>
            </a:pPr>
            <a:fld id="{00000000-1234-1234-1234-123412341234}" type="slidenum">
              <a:rPr lang="en-GB"/>
            </a:fld>
            <a:endParaRPr lang="en-GB"/>
          </a:p>
        </p:txBody>
      </p:sp>
      <p:sp>
        <p:nvSpPr>
          <p:cNvPr id="7" name="Rectangles 6"/>
          <p:cNvSpPr/>
          <p:nvPr/>
        </p:nvSpPr>
        <p:spPr>
          <a:xfrm>
            <a:off x="1086485" y="3160395"/>
            <a:ext cx="6216015" cy="1476375"/>
          </a:xfrm>
          <a:prstGeom prst="rect">
            <a:avLst/>
          </a:prstGeom>
          <a:noFill/>
          <a:ln w="28575" cmpd="sng">
            <a:solidFill>
              <a:schemeClr val="accent1">
                <a:shade val="50000"/>
              </a:schemeClr>
            </a:solidFill>
            <a:prstDash val="solid"/>
          </a:ln>
        </p:spPr>
        <p:txBody>
          <a:bodyPr wrap="square" rtlCol="0" anchor="t">
            <a:spAutoFit/>
          </a:bodyPr>
          <a:p>
            <a:pPr algn="ctr"/>
            <a:r>
              <a:rPr lang="en-US" sz="3000">
                <a:ln w="9525">
                  <a:solidFill>
                    <a:schemeClr val="bg1"/>
                  </a:solidFill>
                  <a:prstDash val="solid"/>
                </a:ln>
                <a:solidFill>
                  <a:srgbClr val="00B050"/>
                </a:solidFill>
                <a:effectLst>
                  <a:outerShdw blurRad="12700" dist="38100" dir="2700000" algn="tl" rotWithShape="0">
                    <a:schemeClr val="accent5">
                      <a:lumMod val="60000"/>
                      <a:lumOff val="40000"/>
                    </a:schemeClr>
                  </a:outerShdw>
                </a:effectLst>
                <a:latin typeface="Times New Roman" panose="02020603050405020304" charset="0"/>
                <a:cs typeface="Times New Roman" panose="02020603050405020304" charset="0"/>
                <a:sym typeface="+mn-ea"/>
              </a:rPr>
              <a:t>Cả hai hệ thống đều có một máy Client gửi đi yêu cầu đến Server và Server gửi trả thông tin về Client.</a:t>
            </a:r>
            <a:endParaRPr lang="en-US" altLang="zh-CN" sz="3000" b="1">
              <a:ln w="9525">
                <a:solidFill>
                  <a:schemeClr val="bg1"/>
                </a:solidFill>
                <a:prstDash val="solid"/>
              </a:ln>
              <a:solidFill>
                <a:srgbClr val="00B050"/>
              </a:solidFill>
              <a:effectLst>
                <a:outerShdw blurRad="12700" dist="38100" dir="2700000" algn="tl" rotWithShape="0">
                  <a:schemeClr val="accent5">
                    <a:lumMod val="60000"/>
                    <a:lumOff val="40000"/>
                  </a:schemeClr>
                </a:outerShdw>
              </a:effectLst>
              <a:latin typeface="Times New Roman" panose="02020603050405020304" charset="0"/>
              <a:cs typeface="Times New Roman" panose="02020603050405020304" charset="0"/>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1"/>
        </a:blipFill>
        <a:effectLst/>
      </p:bgPr>
    </p:bg>
    <p:spTree>
      <p:nvGrpSpPr>
        <p:cNvPr id="1" name="Shape 188"/>
        <p:cNvGrpSpPr/>
        <p:nvPr/>
      </p:nvGrpSpPr>
      <p:grpSpPr>
        <a:xfrm>
          <a:off x="0" y="0"/>
          <a:ext cx="0" cy="0"/>
          <a:chOff x="0" y="0"/>
          <a:chExt cx="0" cy="0"/>
        </a:xfrm>
      </p:grpSpPr>
      <p:sp>
        <p:nvSpPr>
          <p:cNvPr id="189" name="Google Shape;189;p12"/>
          <p:cNvSpPr txBox="1">
            <a:spLocks noGrp="1"/>
          </p:cNvSpPr>
          <p:nvPr>
            <p:ph type="title"/>
          </p:nvPr>
        </p:nvSpPr>
        <p:spPr>
          <a:xfrm>
            <a:off x="859995" y="386225"/>
            <a:ext cx="5258400" cy="76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tLang="vi-VN" sz="3500">
                <a:latin typeface="Adobe Caslon Pro Bold" panose="0205070206050A020403" charset="0"/>
                <a:cs typeface="Adobe Caslon Pro Bold" panose="0205070206050A020403" charset="0"/>
              </a:rPr>
              <a:t>Thành viên nhóm: </a:t>
            </a:r>
            <a:endParaRPr lang="en-US" altLang="vi-VN" sz="3500">
              <a:latin typeface="Adobe Caslon Pro Bold" panose="0205070206050A020403" charset="0"/>
              <a:cs typeface="Adobe Caslon Pro Bold" panose="0205070206050A020403" charset="0"/>
            </a:endParaRPr>
          </a:p>
        </p:txBody>
      </p:sp>
      <p:sp>
        <p:nvSpPr>
          <p:cNvPr id="192" name="Google Shape;192;p12"/>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fld>
            <a:endParaRPr lang="en-GB"/>
          </a:p>
        </p:txBody>
      </p:sp>
      <p:sp>
        <p:nvSpPr>
          <p:cNvPr id="5" name="Text Box 4"/>
          <p:cNvSpPr txBox="1"/>
          <p:nvPr/>
        </p:nvSpPr>
        <p:spPr>
          <a:xfrm>
            <a:off x="318135" y="1689100"/>
            <a:ext cx="3678555" cy="583565"/>
          </a:xfrm>
          <a:prstGeom prst="rect">
            <a:avLst/>
          </a:prstGeom>
          <a:noFill/>
        </p:spPr>
        <p:txBody>
          <a:bodyPr wrap="square" rtlCol="0">
            <a:spAutoFit/>
          </a:bodyPr>
          <a:p>
            <a:pPr marL="0" indent="0">
              <a:buNone/>
            </a:pPr>
            <a:r>
              <a:rPr lang="en-GB" sz="3200">
                <a:solidFill>
                  <a:srgbClr val="263248"/>
                </a:solidFill>
                <a:latin typeface="Times New Roman" panose="02020603050405020304" charset="0"/>
                <a:ea typeface="Roboto Condensed" panose="02000000000000000000"/>
                <a:cs typeface="Times New Roman" panose="02020603050405020304" charset="0"/>
                <a:sym typeface="Roboto Condensed" panose="02000000000000000000"/>
              </a:rPr>
              <a:t>👦</a:t>
            </a:r>
            <a:r>
              <a:rPr lang="en-US" sz="3200" b="1">
                <a:solidFill>
                  <a:schemeClr val="bg1"/>
                </a:solidFill>
                <a:latin typeface="Times New Roman" panose="02020603050405020304" charset="0"/>
                <a:cs typeface="Times New Roman" panose="02020603050405020304" charset="0"/>
              </a:rPr>
              <a:t>Ngô Quang Thụy </a:t>
            </a:r>
            <a:endParaRPr lang="en-US" sz="3200" b="1">
              <a:solidFill>
                <a:schemeClr val="bg1"/>
              </a:solidFill>
              <a:latin typeface="Times New Roman" panose="02020603050405020304" charset="0"/>
              <a:cs typeface="Times New Roman" panose="02020603050405020304" charset="0"/>
            </a:endParaRPr>
          </a:p>
        </p:txBody>
      </p:sp>
      <p:sp>
        <p:nvSpPr>
          <p:cNvPr id="14" name="Text Box 13"/>
          <p:cNvSpPr txBox="1"/>
          <p:nvPr/>
        </p:nvSpPr>
        <p:spPr>
          <a:xfrm>
            <a:off x="5027930" y="1772285"/>
            <a:ext cx="3875405" cy="583565"/>
          </a:xfrm>
          <a:prstGeom prst="rect">
            <a:avLst/>
          </a:prstGeom>
          <a:noFill/>
        </p:spPr>
        <p:txBody>
          <a:bodyPr wrap="square" rtlCol="0">
            <a:spAutoFit/>
          </a:bodyPr>
          <a:p>
            <a:r>
              <a:rPr lang="en-GB" sz="3200">
                <a:solidFill>
                  <a:srgbClr val="263248"/>
                </a:solidFill>
                <a:latin typeface="Times New Roman" panose="02020603050405020304" charset="0"/>
                <a:ea typeface="Roboto Condensed" panose="02000000000000000000"/>
                <a:cs typeface="Times New Roman" panose="02020603050405020304" charset="0"/>
                <a:sym typeface="Roboto Condensed" panose="02000000000000000000"/>
              </a:rPr>
              <a:t>👦</a:t>
            </a:r>
            <a:r>
              <a:rPr lang="en-US" sz="3200" b="1">
                <a:solidFill>
                  <a:schemeClr val="bg1"/>
                </a:solidFill>
                <a:latin typeface="Times New Roman" panose="02020603050405020304" charset="0"/>
                <a:cs typeface="Times New Roman" panose="02020603050405020304" charset="0"/>
                <a:sym typeface="+mn-ea"/>
              </a:rPr>
              <a:t>Nguyễn Văn Toàn</a:t>
            </a:r>
            <a:endParaRPr lang="en-US" sz="3200">
              <a:latin typeface="Times New Roman" panose="02020603050405020304" charset="0"/>
              <a:cs typeface="Times New Roman" panose="02020603050405020304" charset="0"/>
            </a:endParaRPr>
          </a:p>
        </p:txBody>
      </p:sp>
      <p:sp>
        <p:nvSpPr>
          <p:cNvPr id="15" name="Text Box 14"/>
          <p:cNvSpPr txBox="1"/>
          <p:nvPr/>
        </p:nvSpPr>
        <p:spPr>
          <a:xfrm>
            <a:off x="318135" y="2947670"/>
            <a:ext cx="3978910" cy="583565"/>
          </a:xfrm>
          <a:prstGeom prst="rect">
            <a:avLst/>
          </a:prstGeom>
          <a:noFill/>
        </p:spPr>
        <p:txBody>
          <a:bodyPr wrap="square" rtlCol="0">
            <a:spAutoFit/>
          </a:bodyPr>
          <a:p>
            <a:r>
              <a:rPr lang="en-GB" sz="3200">
                <a:solidFill>
                  <a:srgbClr val="263248"/>
                </a:solidFill>
                <a:latin typeface="Times New Roman" panose="02020603050405020304" charset="0"/>
                <a:ea typeface="Roboto Condensed" panose="02000000000000000000"/>
                <a:cs typeface="Times New Roman" panose="02020603050405020304" charset="0"/>
                <a:sym typeface="Roboto Condensed" panose="02000000000000000000"/>
              </a:rPr>
              <a:t>👦</a:t>
            </a:r>
            <a:r>
              <a:rPr lang="en-US" sz="3200" b="1">
                <a:solidFill>
                  <a:schemeClr val="bg1"/>
                </a:solidFill>
                <a:latin typeface="Times New Roman" panose="02020603050405020304" charset="0"/>
                <a:cs typeface="Times New Roman" panose="02020603050405020304" charset="0"/>
                <a:sym typeface="+mn-ea"/>
              </a:rPr>
              <a:t>Phạm Bảo Trung</a:t>
            </a:r>
            <a:endParaRPr lang="en-US" sz="3200">
              <a:latin typeface="Times New Roman" panose="02020603050405020304" charset="0"/>
              <a:cs typeface="Times New Roman" panose="02020603050405020304" charset="0"/>
            </a:endParaRPr>
          </a:p>
        </p:txBody>
      </p:sp>
      <p:sp>
        <p:nvSpPr>
          <p:cNvPr id="16" name="Text Box 15"/>
          <p:cNvSpPr txBox="1"/>
          <p:nvPr/>
        </p:nvSpPr>
        <p:spPr>
          <a:xfrm>
            <a:off x="4963160" y="3048000"/>
            <a:ext cx="3803650" cy="1076325"/>
          </a:xfrm>
          <a:prstGeom prst="rect">
            <a:avLst/>
          </a:prstGeom>
          <a:noFill/>
        </p:spPr>
        <p:txBody>
          <a:bodyPr wrap="square" rtlCol="0">
            <a:spAutoFit/>
          </a:bodyPr>
          <a:p>
            <a:r>
              <a:rPr lang="en-US" sz="3200" b="1">
                <a:solidFill>
                  <a:schemeClr val="bg1"/>
                </a:solidFill>
                <a:latin typeface="Times New Roman" panose="02020603050405020304" charset="0"/>
                <a:cs typeface="Times New Roman" panose="02020603050405020304" charset="0"/>
                <a:sym typeface="+mn-ea"/>
              </a:rPr>
              <a:t> </a:t>
            </a:r>
            <a:r>
              <a:rPr lang="en-GB" sz="3200">
                <a:solidFill>
                  <a:srgbClr val="263248"/>
                </a:solidFill>
                <a:latin typeface="Times New Roman" panose="02020603050405020304" charset="0"/>
                <a:ea typeface="Roboto Condensed" panose="02000000000000000000"/>
                <a:cs typeface="Times New Roman" panose="02020603050405020304" charset="0"/>
                <a:sym typeface="Roboto Condensed" panose="02000000000000000000"/>
              </a:rPr>
              <a:t>👦</a:t>
            </a:r>
            <a:r>
              <a:rPr lang="en-US" sz="3200" b="1">
                <a:solidFill>
                  <a:schemeClr val="bg1"/>
                </a:solidFill>
                <a:latin typeface="Times New Roman" panose="02020603050405020304" charset="0"/>
                <a:cs typeface="Times New Roman" panose="02020603050405020304" charset="0"/>
                <a:sym typeface="+mn-ea"/>
              </a:rPr>
              <a:t>Lê Ngọc Trường</a:t>
            </a:r>
            <a:endParaRPr lang="en-US" sz="3200" b="1">
              <a:solidFill>
                <a:schemeClr val="bg1"/>
              </a:solidFill>
              <a:latin typeface="Times New Roman" panose="02020603050405020304" charset="0"/>
              <a:cs typeface="Times New Roman" panose="02020603050405020304" charset="0"/>
            </a:endParaRPr>
          </a:p>
          <a:p>
            <a:endParaRPr lang="en-US" sz="3200">
              <a:latin typeface="Times New Roman" panose="02020603050405020304" charset="0"/>
              <a:cs typeface="Times New Roman" panose="02020603050405020304" charset="0"/>
            </a:endParaRPr>
          </a:p>
        </p:txBody>
      </p:sp>
      <p:pic>
        <p:nvPicPr>
          <p:cNvPr id="2" name="Picture 1" descr="Picture1-removebg-preview"/>
          <p:cNvPicPr>
            <a:picLocks noChangeAspect="1"/>
          </p:cNvPicPr>
          <p:nvPr/>
        </p:nvPicPr>
        <p:blipFill>
          <a:blip r:embed="rId2"/>
          <a:stretch>
            <a:fillRect/>
          </a:stretch>
        </p:blipFill>
        <p:spPr>
          <a:xfrm>
            <a:off x="235585" y="457200"/>
            <a:ext cx="624205" cy="62420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p:sp>
        <p:nvSpPr>
          <p:cNvPr id="31" name="Text Placeholder 30"/>
          <p:cNvSpPr>
            <a:spLocks noGrp="1"/>
          </p:cNvSpPr>
          <p:nvPr>
            <p:ph type="body" idx="1"/>
          </p:nvPr>
        </p:nvSpPr>
        <p:spPr>
          <a:xfrm>
            <a:off x="416130" y="256558"/>
            <a:ext cx="3378300" cy="2724300"/>
          </a:xfrm>
        </p:spPr>
        <p:txBody>
          <a:bodyPr/>
          <a:p>
            <a:r>
              <a:rPr lang="en-US" sz="1800">
                <a:latin typeface="Times New Roman" panose="02020603050405020304" charset="0"/>
                <a:cs typeface="Times New Roman" panose="02020603050405020304" charset="0"/>
              </a:rPr>
              <a:t>Client và sever được phân biệt với nhau.</a:t>
            </a:r>
            <a:endParaRPr lang="en-US" sz="1800">
              <a:latin typeface="Times New Roman" panose="02020603050405020304" charset="0"/>
              <a:cs typeface="Times New Roman" panose="02020603050405020304" charset="0"/>
            </a:endParaRPr>
          </a:p>
          <a:p>
            <a:r>
              <a:rPr lang="en-US" sz="1800">
                <a:latin typeface="Times New Roman" panose="02020603050405020304" charset="0"/>
                <a:cs typeface="Times New Roman" panose="02020603050405020304" charset="0"/>
              </a:rPr>
              <a:t>Mạng client-sever tập trung vào chia sẻ dữ liệu.</a:t>
            </a:r>
            <a:endParaRPr lang="en-US" sz="1800">
              <a:latin typeface="Times New Roman" panose="02020603050405020304" charset="0"/>
              <a:cs typeface="Times New Roman" panose="02020603050405020304" charset="0"/>
            </a:endParaRPr>
          </a:p>
          <a:p>
            <a:r>
              <a:rPr lang="en-US" sz="1800">
                <a:latin typeface="Times New Roman" panose="02020603050405020304" charset="0"/>
                <a:cs typeface="Times New Roman" panose="02020603050405020304" charset="0"/>
              </a:rPr>
              <a:t>Sever phản hồi lại dịch vụ được request bởi client.</a:t>
            </a:r>
            <a:endParaRPr lang="en-US" sz="1800">
              <a:latin typeface="Times New Roman" panose="02020603050405020304" charset="0"/>
              <a:cs typeface="Times New Roman" panose="02020603050405020304" charset="0"/>
            </a:endParaRPr>
          </a:p>
          <a:p>
            <a:r>
              <a:rPr lang="en-US" sz="1800">
                <a:latin typeface="Times New Roman" panose="02020603050405020304" charset="0"/>
                <a:cs typeface="Times New Roman" panose="02020603050405020304" charset="0"/>
              </a:rPr>
              <a:t>Chi phí đắt hơn</a:t>
            </a:r>
            <a:endParaRPr lang="en-US" sz="1800">
              <a:latin typeface="Times New Roman" panose="02020603050405020304" charset="0"/>
              <a:cs typeface="Times New Roman" panose="02020603050405020304" charset="0"/>
            </a:endParaRPr>
          </a:p>
          <a:p>
            <a:r>
              <a:rPr lang="en-US" sz="1800">
                <a:latin typeface="Times New Roman" panose="02020603050405020304" charset="0"/>
                <a:cs typeface="Times New Roman" panose="02020603050405020304" charset="0"/>
              </a:rPr>
              <a:t>Ổn định hơn</a:t>
            </a:r>
            <a:endParaRPr lang="en-US" sz="1800">
              <a:latin typeface="Times New Roman" panose="02020603050405020304" charset="0"/>
              <a:cs typeface="Times New Roman" panose="02020603050405020304" charset="0"/>
            </a:endParaRPr>
          </a:p>
          <a:p>
            <a:r>
              <a:rPr lang="en-US" sz="1800">
                <a:latin typeface="Times New Roman" panose="02020603050405020304" charset="0"/>
                <a:cs typeface="Times New Roman" panose="02020603050405020304" charset="0"/>
              </a:rPr>
              <a:t>Dùng cho cả các mạng nhỏ lẫn lớn.</a:t>
            </a:r>
            <a:endParaRPr lang="en-US" sz="1800">
              <a:latin typeface="Times New Roman" panose="02020603050405020304" charset="0"/>
              <a:cs typeface="Times New Roman" panose="02020603050405020304" charset="0"/>
            </a:endParaRPr>
          </a:p>
        </p:txBody>
      </p:sp>
      <p:sp>
        <p:nvSpPr>
          <p:cNvPr id="32" name="Text Placeholder 31"/>
          <p:cNvSpPr>
            <a:spLocks noGrp="1"/>
          </p:cNvSpPr>
          <p:nvPr>
            <p:ph type="body" idx="2"/>
          </p:nvPr>
        </p:nvSpPr>
        <p:spPr>
          <a:xfrm>
            <a:off x="5512453" y="256558"/>
            <a:ext cx="3378300" cy="2724300"/>
          </a:xfrm>
        </p:spPr>
        <p:txBody>
          <a:bodyPr/>
          <a:p>
            <a:r>
              <a:rPr lang="en-US" sz="1800">
                <a:latin typeface="Times New Roman" panose="02020603050405020304" charset="0"/>
                <a:cs typeface="Times New Roman" panose="02020603050405020304" charset="0"/>
              </a:rPr>
              <a:t>Client và sever không được phân biệt với nhau.</a:t>
            </a:r>
            <a:endParaRPr lang="en-US" sz="1800">
              <a:latin typeface="Times New Roman" panose="02020603050405020304" charset="0"/>
              <a:cs typeface="Times New Roman" panose="02020603050405020304" charset="0"/>
            </a:endParaRPr>
          </a:p>
          <a:p>
            <a:r>
              <a:rPr lang="en-US" sz="1800">
                <a:latin typeface="Times New Roman" panose="02020603050405020304" charset="0"/>
                <a:cs typeface="Times New Roman" panose="02020603050405020304" charset="0"/>
              </a:rPr>
              <a:t>Mạng P2P tập trung vào kết nối.</a:t>
            </a:r>
            <a:endParaRPr lang="en-US" sz="1800">
              <a:latin typeface="Times New Roman" panose="02020603050405020304" charset="0"/>
              <a:cs typeface="Times New Roman" panose="02020603050405020304" charset="0"/>
            </a:endParaRPr>
          </a:p>
          <a:p>
            <a:r>
              <a:rPr lang="en-US" sz="1800">
                <a:latin typeface="Times New Roman" panose="02020603050405020304" charset="0"/>
                <a:cs typeface="Times New Roman" panose="02020603050405020304" charset="0"/>
              </a:rPr>
              <a:t>Mỗi peer trong mạng P2P có dữ liệu của riêng nó.</a:t>
            </a:r>
            <a:endParaRPr lang="en-US" sz="1800">
              <a:latin typeface="Times New Roman" panose="02020603050405020304" charset="0"/>
              <a:cs typeface="Times New Roman" panose="02020603050405020304" charset="0"/>
            </a:endParaRPr>
          </a:p>
          <a:p>
            <a:r>
              <a:rPr lang="en-US" sz="1800">
                <a:latin typeface="Times New Roman" panose="02020603050405020304" charset="0"/>
                <a:cs typeface="Times New Roman" panose="02020603050405020304" charset="0"/>
              </a:rPr>
              <a:t>Mỗi node trong mạng P2P đều có thể request và phản hồi các dịch vụ,</a:t>
            </a:r>
            <a:endParaRPr lang="en-US" sz="1800">
              <a:latin typeface="Times New Roman" panose="02020603050405020304" charset="0"/>
              <a:cs typeface="Times New Roman" panose="02020603050405020304" charset="0"/>
            </a:endParaRPr>
          </a:p>
          <a:p>
            <a:r>
              <a:rPr lang="en-US" sz="1800">
                <a:latin typeface="Times New Roman" panose="02020603050405020304" charset="0"/>
                <a:cs typeface="Times New Roman" panose="02020603050405020304" charset="0"/>
              </a:rPr>
              <a:t>chi phí rẻ hơn.</a:t>
            </a:r>
            <a:endParaRPr lang="en-US" sz="1800">
              <a:latin typeface="Times New Roman" panose="02020603050405020304" charset="0"/>
              <a:cs typeface="Times New Roman" panose="02020603050405020304" charset="0"/>
            </a:endParaRPr>
          </a:p>
          <a:p>
            <a:r>
              <a:rPr lang="en-US" sz="1800">
                <a:latin typeface="Times New Roman" panose="02020603050405020304" charset="0"/>
                <a:cs typeface="Times New Roman" panose="02020603050405020304" charset="0"/>
              </a:rPr>
              <a:t>Không ổn định bằng</a:t>
            </a:r>
            <a:endParaRPr lang="en-US" sz="1800">
              <a:latin typeface="Times New Roman" panose="02020603050405020304" charset="0"/>
              <a:cs typeface="Times New Roman" panose="02020603050405020304" charset="0"/>
            </a:endParaRPr>
          </a:p>
          <a:p>
            <a:r>
              <a:rPr lang="en-US" sz="1800">
                <a:latin typeface="Times New Roman" panose="02020603050405020304" charset="0"/>
                <a:cs typeface="Times New Roman" panose="02020603050405020304" charset="0"/>
              </a:rPr>
              <a:t>Mạng P2P thường phù hợp cho các mạng nhỏ, với số lượng máy tính nhỏ hơn 10. </a:t>
            </a:r>
            <a:endParaRPr lang="en-US" sz="1800">
              <a:latin typeface="Times New Roman" panose="02020603050405020304" charset="0"/>
              <a:cs typeface="Times New Roman" panose="02020603050405020304" charset="0"/>
            </a:endParaRPr>
          </a:p>
        </p:txBody>
      </p:sp>
      <p:sp>
        <p:nvSpPr>
          <p:cNvPr id="5" name="Slide Number Placeholder 4"/>
          <p:cNvSpPr>
            <a:spLocks noGrp="1"/>
          </p:cNvSpPr>
          <p:nvPr>
            <p:ph type="sldNum" idx="12"/>
          </p:nvPr>
        </p:nvSpPr>
        <p:spPr/>
        <p:txBody>
          <a:bodyPr/>
          <a:p>
            <a:pPr marL="0" lvl="0" indent="0" algn="r" rtl="0">
              <a:spcBef>
                <a:spcPts val="0"/>
              </a:spcBef>
              <a:spcAft>
                <a:spcPts val="0"/>
              </a:spcAft>
              <a:buNone/>
            </a:pPr>
            <a:fld id="{00000000-1234-1234-1234-123412341234}" type="slidenum">
              <a:rPr lang="en-GB"/>
            </a:fld>
            <a:endParaRPr lang="en-GB"/>
          </a:p>
        </p:txBody>
      </p:sp>
      <p:pic>
        <p:nvPicPr>
          <p:cNvPr id="6" name="Picture 5" descr="istockphoto-1194709946-1024x1024-removebg-preview"/>
          <p:cNvPicPr>
            <a:picLocks noChangeAspect="1"/>
          </p:cNvPicPr>
          <p:nvPr/>
        </p:nvPicPr>
        <p:blipFill>
          <a:blip r:embed="rId1"/>
          <a:stretch>
            <a:fillRect/>
          </a:stretch>
        </p:blipFill>
        <p:spPr>
          <a:xfrm>
            <a:off x="1555750" y="0"/>
            <a:ext cx="6031865" cy="5142865"/>
          </a:xfrm>
          <a:prstGeom prst="rect">
            <a:avLst/>
          </a:prstGeom>
        </p:spPr>
      </p:pic>
      <p:sp>
        <p:nvSpPr>
          <p:cNvPr id="8" name="Rectangles 7"/>
          <p:cNvSpPr/>
          <p:nvPr/>
        </p:nvSpPr>
        <p:spPr>
          <a:xfrm rot="18900000">
            <a:off x="3770630" y="3076575"/>
            <a:ext cx="6021070" cy="860425"/>
          </a:xfrm>
          <a:prstGeom prst="rect">
            <a:avLst/>
          </a:prstGeom>
          <a:noFill/>
          <a:ln>
            <a:noFill/>
          </a:ln>
        </p:spPr>
        <p:txBody>
          <a:bodyPr wrap="square" rtlCol="0" anchor="t">
            <a:spAutoFit/>
          </a:bodyPr>
          <a:p>
            <a:pPr algn="ctr"/>
            <a:r>
              <a:rPr lang="en-US" altLang="zh-CN" sz="5000" b="1">
                <a:ln/>
                <a:solidFill>
                  <a:schemeClr val="tx1"/>
                </a:solidFill>
                <a:effectLst>
                  <a:outerShdw blurRad="38100" dist="19050" dir="2700000" algn="tl" rotWithShape="0">
                    <a:schemeClr val="dk1">
                      <a:alpha val="40000"/>
                    </a:schemeClr>
                  </a:outerShdw>
                </a:effectLst>
              </a:rPr>
              <a:t>Client-sever</a:t>
            </a:r>
            <a:endParaRPr lang="en-US" altLang="zh-CN" sz="5000" b="1">
              <a:ln/>
              <a:solidFill>
                <a:schemeClr val="tx1"/>
              </a:solidFill>
              <a:effectLst>
                <a:outerShdw blurRad="38100" dist="19050" dir="2700000" algn="tl" rotWithShape="0">
                  <a:schemeClr val="dk1">
                    <a:alpha val="40000"/>
                  </a:schemeClr>
                </a:outerShdw>
              </a:effectLst>
            </a:endParaRPr>
          </a:p>
        </p:txBody>
      </p:sp>
      <p:pic>
        <p:nvPicPr>
          <p:cNvPr id="646720378" name="Picture 64672037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65140" y="191770"/>
            <a:ext cx="3578860" cy="1201420"/>
          </a:xfrm>
          <a:prstGeom prst="rect">
            <a:avLst/>
          </a:prstGeom>
        </p:spPr>
      </p:pic>
      <p:pic>
        <p:nvPicPr>
          <p:cNvPr id="9" name="Picture 8" descr="Difference-Between-Peer-to-Peer-and-Client-Server-Network_Figure-2"/>
          <p:cNvPicPr>
            <a:picLocks noChangeAspect="1"/>
          </p:cNvPicPr>
          <p:nvPr/>
        </p:nvPicPr>
        <p:blipFill>
          <a:blip r:embed="rId3"/>
          <a:stretch>
            <a:fillRect/>
          </a:stretch>
        </p:blipFill>
        <p:spPr>
          <a:xfrm>
            <a:off x="415925" y="2614930"/>
            <a:ext cx="2686050" cy="2273935"/>
          </a:xfrm>
          <a:prstGeom prst="rect">
            <a:avLst/>
          </a:prstGeom>
        </p:spPr>
      </p:pic>
      <p:sp>
        <p:nvSpPr>
          <p:cNvPr id="10" name="Rectangles 9"/>
          <p:cNvSpPr/>
          <p:nvPr/>
        </p:nvSpPr>
        <p:spPr>
          <a:xfrm rot="19680000">
            <a:off x="59055" y="172085"/>
            <a:ext cx="3841115" cy="1938020"/>
          </a:xfrm>
          <a:prstGeom prst="rect">
            <a:avLst/>
          </a:prstGeom>
          <a:noFill/>
          <a:ln>
            <a:noFill/>
          </a:ln>
        </p:spPr>
        <p:txBody>
          <a:bodyPr wrap="square" rtlCol="0" anchor="t">
            <a:spAutoFit/>
          </a:bodyPr>
          <a:p>
            <a:pPr algn="ctr"/>
            <a:r>
              <a:rPr lang="en-US" altLang="zh-CN" sz="6000" b="1">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Peer to peer</a:t>
            </a:r>
            <a:endParaRPr lang="en-US" altLang="zh-CN" sz="6000" b="1">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xit" presetSubtype="4" fill="hold" grpId="0" nodeType="clickEffect">
                                  <p:stCondLst>
                                    <p:cond delay="0"/>
                                  </p:stCondLst>
                                  <p:childTnLst>
                                    <p:anim calcmode="lin" valueType="num">
                                      <p:cBhvr additive="base">
                                        <p:cTn id="6" dur="500"/>
                                        <p:tgtEl>
                                          <p:spTgt spid="10"/>
                                        </p:tgtEl>
                                        <p:attrNameLst>
                                          <p:attrName>ppt_y</p:attrName>
                                        </p:attrNameLst>
                                      </p:cBhvr>
                                      <p:tavLst>
                                        <p:tav tm="0">
                                          <p:val>
                                            <p:strVal val="#ppt_y"/>
                                          </p:val>
                                        </p:tav>
                                        <p:tav tm="100000">
                                          <p:val>
                                            <p:strVal val="#ppt_y+#ppt_h*1.125000"/>
                                          </p:val>
                                        </p:tav>
                                      </p:tavLst>
                                    </p:anim>
                                    <p:animEffect transition="out" filter="wipe(down)">
                                      <p:cBhvr>
                                        <p:cTn id="7" dur="500"/>
                                        <p:tgtEl>
                                          <p:spTgt spid="10"/>
                                        </p:tgtEl>
                                      </p:cBhvr>
                                    </p:animEffect>
                                    <p:set>
                                      <p:cBhvr>
                                        <p:cTn id="8" dur="1" fill="hold">
                                          <p:stCondLst>
                                            <p:cond delay="499"/>
                                          </p:stCondLst>
                                        </p:cTn>
                                        <p:tgtEl>
                                          <p:spTgt spid="10"/>
                                        </p:tgtEl>
                                        <p:attrNameLst>
                                          <p:attrName>style.visibility</p:attrName>
                                        </p:attrNameLst>
                                      </p:cBhvr>
                                      <p:to>
                                        <p:strVal val="hidden"/>
                                      </p:to>
                                    </p:set>
                                  </p:childTnLst>
                                </p:cTn>
                              </p:par>
                              <p:par>
                                <p:cTn id="9" presetID="12" presetClass="exit" presetSubtype="4" fill="hold" nodeType="withEffect">
                                  <p:stCondLst>
                                    <p:cond delay="0"/>
                                  </p:stCondLst>
                                  <p:childTnLst>
                                    <p:anim calcmode="lin" valueType="num">
                                      <p:cBhvr additive="base">
                                        <p:cTn id="10" dur="500"/>
                                        <p:tgtEl>
                                          <p:spTgt spid="9"/>
                                        </p:tgtEl>
                                        <p:attrNameLst>
                                          <p:attrName>ppt_y</p:attrName>
                                        </p:attrNameLst>
                                      </p:cBhvr>
                                      <p:tavLst>
                                        <p:tav tm="0">
                                          <p:val>
                                            <p:strVal val="#ppt_y"/>
                                          </p:val>
                                        </p:tav>
                                        <p:tav tm="100000">
                                          <p:val>
                                            <p:strVal val="#ppt_y+#ppt_h*1.125000"/>
                                          </p:val>
                                        </p:tav>
                                      </p:tavLst>
                                    </p:anim>
                                    <p:animEffect transition="out" filter="wipe(down)">
                                      <p:cBhvr>
                                        <p:cTn id="11" dur="500"/>
                                        <p:tgtEl>
                                          <p:spTgt spid="9"/>
                                        </p:tgtEl>
                                      </p:cBhvr>
                                    </p:animEffect>
                                    <p:set>
                                      <p:cBhvr>
                                        <p:cTn id="12" dur="1" fill="hold">
                                          <p:stCondLst>
                                            <p:cond delay="499"/>
                                          </p:stCondLst>
                                        </p:cTn>
                                        <p:tgtEl>
                                          <p:spTgt spid="9"/>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6" presetClass="exit" presetSubtype="0" fill="hold" nodeType="clickEffect">
                                  <p:stCondLst>
                                    <p:cond delay="0"/>
                                  </p:stCondLst>
                                  <p:childTnLst>
                                    <p:animEffect transition="out" filter="wipe(down)">
                                      <p:cBhvr>
                                        <p:cTn id="16" dur="180" accel="50000">
                                          <p:stCondLst>
                                            <p:cond delay="1820"/>
                                          </p:stCondLst>
                                        </p:cTn>
                                        <p:tgtEl>
                                          <p:spTgt spid="646720378"/>
                                        </p:tgtEl>
                                      </p:cBhvr>
                                    </p:animEffect>
                                    <p:anim calcmode="lin" valueType="num">
                                      <p:cBhvr>
                                        <p:cTn id="17" dur="1822" tmFilter="0,0; 0.14,0.31; 0.43,0.73; 0.71,0.91; 1.0,1.0">
                                          <p:stCondLst>
                                            <p:cond delay="0"/>
                                          </p:stCondLst>
                                        </p:cTn>
                                        <p:tgtEl>
                                          <p:spTgt spid="646720378"/>
                                        </p:tgtEl>
                                        <p:attrNameLst>
                                          <p:attrName>ppt_x</p:attrName>
                                        </p:attrNameLst>
                                      </p:cBhvr>
                                      <p:tavLst>
                                        <p:tav tm="0">
                                          <p:val>
                                            <p:strVal val="ppt_x"/>
                                          </p:val>
                                        </p:tav>
                                        <p:tav tm="100000">
                                          <p:val>
                                            <p:strVal val="#ppt_x+0.25"/>
                                          </p:val>
                                        </p:tav>
                                      </p:tavLst>
                                    </p:anim>
                                    <p:anim calcmode="lin" valueType="num">
                                      <p:cBhvr>
                                        <p:cTn id="18" dur="178">
                                          <p:stCondLst>
                                            <p:cond delay="1822"/>
                                          </p:stCondLst>
                                        </p:cTn>
                                        <p:tgtEl>
                                          <p:spTgt spid="646720378"/>
                                        </p:tgtEl>
                                        <p:attrNameLst>
                                          <p:attrName>ppt_x</p:attrName>
                                        </p:attrNameLst>
                                      </p:cBhvr>
                                      <p:tavLst>
                                        <p:tav tm="0">
                                          <p:val>
                                            <p:strVal val="ppt_x"/>
                                          </p:val>
                                        </p:tav>
                                        <p:tav tm="100000">
                                          <p:val>
                                            <p:strVal val="ppt_x"/>
                                          </p:val>
                                        </p:tav>
                                      </p:tavLst>
                                    </p:anim>
                                    <p:anim calcmode="lin" valueType="num">
                                      <p:cBhvr>
                                        <p:cTn id="19" dur="664" tmFilter="0.0,0.0;0.25,0.07;0.50,0.2;0.75,0.467;1.0,1.0">
                                          <p:stCondLst>
                                            <p:cond delay="0"/>
                                          </p:stCondLst>
                                        </p:cTn>
                                        <p:tgtEl>
                                          <p:spTgt spid="646720378"/>
                                        </p:tgtEl>
                                        <p:attrNameLst>
                                          <p:attrName>ppt_y</p:attrName>
                                        </p:attrNameLst>
                                      </p:cBhvr>
                                      <p:tavLst>
                                        <p:tav tm="0">
                                          <p:val>
                                            <p:strVal val="ppt_y"/>
                                          </p:val>
                                        </p:tav>
                                        <p:tav tm="5000">
                                          <p:val>
                                            <p:strVal val="ppt_y+0.026"/>
                                          </p:val>
                                        </p:tav>
                                        <p:tav tm="10000">
                                          <p:val>
                                            <p:strVal val="ppt_y+0.052"/>
                                          </p:val>
                                        </p:tav>
                                        <p:tav tm="15000">
                                          <p:val>
                                            <p:strVal val="ppt_y+0.078"/>
                                          </p:val>
                                        </p:tav>
                                        <p:tav tm="20000">
                                          <p:val>
                                            <p:strVal val="ppt_y+0.103"/>
                                          </p:val>
                                        </p:tav>
                                        <p:tav tm="30000">
                                          <p:val>
                                            <p:strVal val="ppt_y+0.151"/>
                                          </p:val>
                                        </p:tav>
                                        <p:tav tm="40000">
                                          <p:val>
                                            <p:strVal val="ppt_y+0.196"/>
                                          </p:val>
                                        </p:tav>
                                        <p:tav tm="50000">
                                          <p:val>
                                            <p:strVal val="ppt_y+0.236"/>
                                          </p:val>
                                        </p:tav>
                                        <p:tav tm="60000">
                                          <p:val>
                                            <p:strVal val="ppt_y+0.270"/>
                                          </p:val>
                                        </p:tav>
                                        <p:tav tm="70000">
                                          <p:val>
                                            <p:strVal val="ppt_y+0.297"/>
                                          </p:val>
                                        </p:tav>
                                        <p:tav tm="80000">
                                          <p:val>
                                            <p:strVal val="ppt_y+0.317"/>
                                          </p:val>
                                        </p:tav>
                                        <p:tav tm="90000">
                                          <p:val>
                                            <p:strVal val="ppt_y+0.329"/>
                                          </p:val>
                                        </p:tav>
                                        <p:tav tm="100000">
                                          <p:val>
                                            <p:strVal val="ppt_y+0.333"/>
                                          </p:val>
                                        </p:tav>
                                      </p:tavLst>
                                    </p:anim>
                                    <p:anim calcmode="lin" valueType="num">
                                      <p:cBhvr>
                                        <p:cTn id="20" dur="664" tmFilter="0, 0; 0.125,0.2665; 0.25,0.4; 0.375,0.465; 0.5,0.5;  0.625,0.535; 0.75,0.6; 0.875,0.7335; 1,1">
                                          <p:stCondLst>
                                            <p:cond delay="664"/>
                                          </p:stCondLst>
                                        </p:cTn>
                                        <p:tgtEl>
                                          <p:spTgt spid="646720378"/>
                                        </p:tgtEl>
                                        <p:attrNameLst>
                                          <p:attrName>ppt_y</p:attrName>
                                        </p:attrNameLst>
                                      </p:cBhvr>
                                      <p:tavLst>
                                        <p:tav tm="0">
                                          <p:val>
                                            <p:strVal val="ppt_y"/>
                                          </p:val>
                                        </p:tav>
                                        <p:tav tm="10000">
                                          <p:val>
                                            <p:strVal val="ppt_y-0.034"/>
                                          </p:val>
                                        </p:tav>
                                        <p:tav tm="20000">
                                          <p:val>
                                            <p:strVal val="ppt_y-0.065"/>
                                          </p:val>
                                        </p:tav>
                                        <p:tav tm="30000">
                                          <p:val>
                                            <p:strVal val="ppt_y-0.090"/>
                                          </p:val>
                                        </p:tav>
                                        <p:tav tm="40000">
                                          <p:val>
                                            <p:strVal val="ppt_y-0.106"/>
                                          </p:val>
                                        </p:tav>
                                        <p:tav tm="50000">
                                          <p:val>
                                            <p:strVal val="ppt_y-0.111"/>
                                          </p:val>
                                        </p:tav>
                                        <p:tav tm="60000">
                                          <p:val>
                                            <p:strVal val="ppt_y-0.106"/>
                                          </p:val>
                                        </p:tav>
                                        <p:tav tm="70000">
                                          <p:val>
                                            <p:strVal val="ppt_y-0.090"/>
                                          </p:val>
                                        </p:tav>
                                        <p:tav tm="80000">
                                          <p:val>
                                            <p:strVal val="ppt_y-0.065"/>
                                          </p:val>
                                        </p:tav>
                                        <p:tav tm="90000">
                                          <p:val>
                                            <p:strVal val="ppt_y-0.034"/>
                                          </p:val>
                                        </p:tav>
                                        <p:tav tm="100000">
                                          <p:val>
                                            <p:strVal val="ppt_y"/>
                                          </p:val>
                                        </p:tav>
                                      </p:tavLst>
                                    </p:anim>
                                    <p:anim calcmode="lin" valueType="num">
                                      <p:cBhvr>
                                        <p:cTn id="21" dur="332" tmFilter="0, 0; 0.125,0.2665; 0.25,0.4; 0.375,0.465; 0.5,0.5;  0.625,0.535; 0.75,0.6; 0.875,0.7335; 1,1">
                                          <p:stCondLst>
                                            <p:cond delay="1324"/>
                                          </p:stCondLst>
                                        </p:cTn>
                                        <p:tgtEl>
                                          <p:spTgt spid="646720378"/>
                                        </p:tgtEl>
                                        <p:attrNameLst>
                                          <p:attrName>ppt_y</p:attrName>
                                        </p:attrNameLst>
                                      </p:cBhvr>
                                      <p:tavLst>
                                        <p:tav tm="0">
                                          <p:val>
                                            <p:strVal val="ppt_y"/>
                                          </p:val>
                                        </p:tav>
                                        <p:tav tm="10000">
                                          <p:val>
                                            <p:strVal val="ppt_y-0.011"/>
                                          </p:val>
                                        </p:tav>
                                        <p:tav tm="20000">
                                          <p:val>
                                            <p:strVal val="ppt_y-0.022"/>
                                          </p:val>
                                        </p:tav>
                                        <p:tav tm="30000">
                                          <p:val>
                                            <p:strVal val="ppt_y-0.030"/>
                                          </p:val>
                                        </p:tav>
                                        <p:tav tm="40000">
                                          <p:val>
                                            <p:strVal val="ppt_y-0.035"/>
                                          </p:val>
                                        </p:tav>
                                        <p:tav tm="50000">
                                          <p:val>
                                            <p:strVal val="ppt_y-0.037"/>
                                          </p:val>
                                        </p:tav>
                                        <p:tav tm="60000">
                                          <p:val>
                                            <p:strVal val="ppt_y-0.035"/>
                                          </p:val>
                                        </p:tav>
                                        <p:tav tm="70000">
                                          <p:val>
                                            <p:strVal val="ppt_y-0.030"/>
                                          </p:val>
                                        </p:tav>
                                        <p:tav tm="80000">
                                          <p:val>
                                            <p:strVal val="ppt_y-0.022"/>
                                          </p:val>
                                        </p:tav>
                                        <p:tav tm="90000">
                                          <p:val>
                                            <p:strVal val="ppt_y-0.011"/>
                                          </p:val>
                                        </p:tav>
                                        <p:tav tm="100000">
                                          <p:val>
                                            <p:strVal val="ppt_y"/>
                                          </p:val>
                                        </p:tav>
                                      </p:tavLst>
                                    </p:anim>
                                    <p:anim calcmode="lin" valueType="num">
                                      <p:cBhvr>
                                        <p:cTn id="22" dur="164" tmFilter="0, 0; 0.125,0.2665; 0.25,0.4; 0.375,0.465; 0.5,0.5;  0.625,0.535; 0.75,0.6; 0.875,0.7335; 1,1">
                                          <p:stCondLst>
                                            <p:cond delay="1656"/>
                                          </p:stCondLst>
                                        </p:cTn>
                                        <p:tgtEl>
                                          <p:spTgt spid="646720378"/>
                                        </p:tgtEl>
                                        <p:attrNameLst>
                                          <p:attrName>ppt_y</p:attrName>
                                        </p:attrNameLst>
                                      </p:cBhvr>
                                      <p:tavLst>
                                        <p:tav tm="0">
                                          <p:val>
                                            <p:strVal val="ppt_y"/>
                                          </p:val>
                                        </p:tav>
                                        <p:tav tm="10000">
                                          <p:val>
                                            <p:strVal val="ppt_y-0.004"/>
                                          </p:val>
                                        </p:tav>
                                        <p:tav tm="20000">
                                          <p:val>
                                            <p:strVal val="ppt_y-0.007"/>
                                          </p:val>
                                        </p:tav>
                                        <p:tav tm="30000">
                                          <p:val>
                                            <p:strVal val="ppt_y-0.010"/>
                                          </p:val>
                                        </p:tav>
                                        <p:tav tm="40000">
                                          <p:val>
                                            <p:strVal val="ppt_y-0.012"/>
                                          </p:val>
                                        </p:tav>
                                        <p:tav tm="50000">
                                          <p:val>
                                            <p:strVal val="ppt_y-0.0123"/>
                                          </p:val>
                                        </p:tav>
                                        <p:tav tm="60000">
                                          <p:val>
                                            <p:strVal val="ppt_y-0.012"/>
                                          </p:val>
                                        </p:tav>
                                        <p:tav tm="70000">
                                          <p:val>
                                            <p:strVal val="ppt_y-0.010"/>
                                          </p:val>
                                        </p:tav>
                                        <p:tav tm="80000">
                                          <p:val>
                                            <p:strVal val="ppt_y-0.007"/>
                                          </p:val>
                                        </p:tav>
                                        <p:tav tm="90000">
                                          <p:val>
                                            <p:strVal val="ppt_y-0.004"/>
                                          </p:val>
                                        </p:tav>
                                        <p:tav tm="100000">
                                          <p:val>
                                            <p:strVal val="ppt_y"/>
                                          </p:val>
                                        </p:tav>
                                      </p:tavLst>
                                    </p:anim>
                                    <p:anim calcmode="lin" valueType="num">
                                      <p:cBhvr>
                                        <p:cTn id="23" dur="180" accel="50000">
                                          <p:stCondLst>
                                            <p:cond delay="1820"/>
                                          </p:stCondLst>
                                        </p:cTn>
                                        <p:tgtEl>
                                          <p:spTgt spid="646720378"/>
                                        </p:tgtEl>
                                        <p:attrNameLst>
                                          <p:attrName>ppt_y</p:attrName>
                                        </p:attrNameLst>
                                      </p:cBhvr>
                                      <p:tavLst>
                                        <p:tav tm="0">
                                          <p:val>
                                            <p:strVal val="ppt_y"/>
                                          </p:val>
                                        </p:tav>
                                        <p:tav tm="100000">
                                          <p:val>
                                            <p:strVal val="ppt_y+ppt_h"/>
                                          </p:val>
                                        </p:tav>
                                      </p:tavLst>
                                    </p:anim>
                                    <p:animScale>
                                      <p:cBhvr>
                                        <p:cTn id="24" dur="26">
                                          <p:stCondLst>
                                            <p:cond delay="620"/>
                                          </p:stCondLst>
                                        </p:cTn>
                                        <p:tgtEl>
                                          <p:spTgt spid="646720378"/>
                                        </p:tgtEl>
                                      </p:cBhvr>
                                      <p:to x="100000" y="60000"/>
                                    </p:animScale>
                                    <p:animScale>
                                      <p:cBhvr>
                                        <p:cTn id="25" dur="166" decel="50000">
                                          <p:stCondLst>
                                            <p:cond delay="646"/>
                                          </p:stCondLst>
                                        </p:cTn>
                                        <p:tgtEl>
                                          <p:spTgt spid="646720378"/>
                                        </p:tgtEl>
                                      </p:cBhvr>
                                      <p:to x="100000" y="100000"/>
                                    </p:animScale>
                                    <p:animScale>
                                      <p:cBhvr>
                                        <p:cTn id="26" dur="26">
                                          <p:stCondLst>
                                            <p:cond delay="1312"/>
                                          </p:stCondLst>
                                        </p:cTn>
                                        <p:tgtEl>
                                          <p:spTgt spid="646720378"/>
                                        </p:tgtEl>
                                      </p:cBhvr>
                                      <p:to x="100000" y="80000"/>
                                    </p:animScale>
                                    <p:animScale>
                                      <p:cBhvr>
                                        <p:cTn id="27" dur="166" decel="50000">
                                          <p:stCondLst>
                                            <p:cond delay="1338"/>
                                          </p:stCondLst>
                                        </p:cTn>
                                        <p:tgtEl>
                                          <p:spTgt spid="646720378"/>
                                        </p:tgtEl>
                                      </p:cBhvr>
                                      <p:to x="100000" y="100000"/>
                                    </p:animScale>
                                    <p:animScale>
                                      <p:cBhvr>
                                        <p:cTn id="28" dur="26">
                                          <p:stCondLst>
                                            <p:cond delay="1642"/>
                                          </p:stCondLst>
                                        </p:cTn>
                                        <p:tgtEl>
                                          <p:spTgt spid="646720378"/>
                                        </p:tgtEl>
                                      </p:cBhvr>
                                      <p:to x="100000" y="90000"/>
                                    </p:animScale>
                                    <p:animScale>
                                      <p:cBhvr>
                                        <p:cTn id="29" dur="166" decel="50000">
                                          <p:stCondLst>
                                            <p:cond delay="1668"/>
                                          </p:stCondLst>
                                        </p:cTn>
                                        <p:tgtEl>
                                          <p:spTgt spid="646720378"/>
                                        </p:tgtEl>
                                      </p:cBhvr>
                                      <p:to x="100000" y="100000"/>
                                    </p:animScale>
                                    <p:animScale>
                                      <p:cBhvr>
                                        <p:cTn id="30" dur="26">
                                          <p:stCondLst>
                                            <p:cond delay="1808"/>
                                          </p:stCondLst>
                                        </p:cTn>
                                        <p:tgtEl>
                                          <p:spTgt spid="646720378"/>
                                        </p:tgtEl>
                                      </p:cBhvr>
                                      <p:to x="100000" y="95000"/>
                                    </p:animScale>
                                    <p:animScale>
                                      <p:cBhvr>
                                        <p:cTn id="31" dur="166" decel="50000">
                                          <p:stCondLst>
                                            <p:cond delay="1834"/>
                                          </p:stCondLst>
                                        </p:cTn>
                                        <p:tgtEl>
                                          <p:spTgt spid="646720378"/>
                                        </p:tgtEl>
                                      </p:cBhvr>
                                      <p:to x="100000" y="100000"/>
                                    </p:animScale>
                                    <p:set>
                                      <p:cBhvr>
                                        <p:cTn id="32" dur="1" fill="hold">
                                          <p:stCondLst>
                                            <p:cond delay="1999"/>
                                          </p:stCondLst>
                                        </p:cTn>
                                        <p:tgtEl>
                                          <p:spTgt spid="646720378"/>
                                        </p:tgtEl>
                                        <p:attrNameLst>
                                          <p:attrName>style.visibility</p:attrName>
                                        </p:attrNameLst>
                                      </p:cBhvr>
                                      <p:to>
                                        <p:strVal val="hidden"/>
                                      </p:to>
                                    </p:set>
                                  </p:childTnLst>
                                </p:cTn>
                              </p:par>
                              <p:par>
                                <p:cTn id="33" presetID="26" presetClass="exit" presetSubtype="0" fill="hold" grpId="0" nodeType="withEffect">
                                  <p:stCondLst>
                                    <p:cond delay="0"/>
                                  </p:stCondLst>
                                  <p:childTnLst>
                                    <p:animEffect transition="out" filter="wipe(down)">
                                      <p:cBhvr>
                                        <p:cTn id="34" dur="180" accel="50000">
                                          <p:stCondLst>
                                            <p:cond delay="1820"/>
                                          </p:stCondLst>
                                        </p:cTn>
                                        <p:tgtEl>
                                          <p:spTgt spid="8"/>
                                        </p:tgtEl>
                                      </p:cBhvr>
                                    </p:animEffect>
                                    <p:anim calcmode="lin" valueType="num">
                                      <p:cBhvr>
                                        <p:cTn id="35" dur="1822" tmFilter="0,0; 0.14,0.31; 0.43,0.73; 0.71,0.91; 1.0,1.0">
                                          <p:stCondLst>
                                            <p:cond delay="0"/>
                                          </p:stCondLst>
                                        </p:cTn>
                                        <p:tgtEl>
                                          <p:spTgt spid="8"/>
                                        </p:tgtEl>
                                        <p:attrNameLst>
                                          <p:attrName>ppt_x</p:attrName>
                                        </p:attrNameLst>
                                      </p:cBhvr>
                                      <p:tavLst>
                                        <p:tav tm="0">
                                          <p:val>
                                            <p:strVal val="ppt_x"/>
                                          </p:val>
                                        </p:tav>
                                        <p:tav tm="100000">
                                          <p:val>
                                            <p:strVal val="#ppt_x+0.25"/>
                                          </p:val>
                                        </p:tav>
                                      </p:tavLst>
                                    </p:anim>
                                    <p:anim calcmode="lin" valueType="num">
                                      <p:cBhvr>
                                        <p:cTn id="36" dur="178">
                                          <p:stCondLst>
                                            <p:cond delay="1822"/>
                                          </p:stCondLst>
                                        </p:cTn>
                                        <p:tgtEl>
                                          <p:spTgt spid="8"/>
                                        </p:tgtEl>
                                        <p:attrNameLst>
                                          <p:attrName>ppt_x</p:attrName>
                                        </p:attrNameLst>
                                      </p:cBhvr>
                                      <p:tavLst>
                                        <p:tav tm="0">
                                          <p:val>
                                            <p:strVal val="ppt_x"/>
                                          </p:val>
                                        </p:tav>
                                        <p:tav tm="100000">
                                          <p:val>
                                            <p:strVal val="ppt_x"/>
                                          </p:val>
                                        </p:tav>
                                      </p:tavLst>
                                    </p:anim>
                                    <p:anim calcmode="lin" valueType="num">
                                      <p:cBhvr>
                                        <p:cTn id="37" dur="664" tmFilter="0.0,0.0;0.25,0.07;0.50,0.2;0.75,0.467;1.0,1.0">
                                          <p:stCondLst>
                                            <p:cond delay="0"/>
                                          </p:stCondLst>
                                        </p:cTn>
                                        <p:tgtEl>
                                          <p:spTgt spid="8"/>
                                        </p:tgtEl>
                                        <p:attrNameLst>
                                          <p:attrName>ppt_y</p:attrName>
                                        </p:attrNameLst>
                                      </p:cBhvr>
                                      <p:tavLst>
                                        <p:tav tm="0">
                                          <p:val>
                                            <p:strVal val="ppt_y"/>
                                          </p:val>
                                        </p:tav>
                                        <p:tav tm="5000">
                                          <p:val>
                                            <p:strVal val="ppt_y+0.026"/>
                                          </p:val>
                                        </p:tav>
                                        <p:tav tm="10000">
                                          <p:val>
                                            <p:strVal val="ppt_y+0.052"/>
                                          </p:val>
                                        </p:tav>
                                        <p:tav tm="15000">
                                          <p:val>
                                            <p:strVal val="ppt_y+0.078"/>
                                          </p:val>
                                        </p:tav>
                                        <p:tav tm="20000">
                                          <p:val>
                                            <p:strVal val="ppt_y+0.103"/>
                                          </p:val>
                                        </p:tav>
                                        <p:tav tm="30000">
                                          <p:val>
                                            <p:strVal val="ppt_y+0.151"/>
                                          </p:val>
                                        </p:tav>
                                        <p:tav tm="40000">
                                          <p:val>
                                            <p:strVal val="ppt_y+0.196"/>
                                          </p:val>
                                        </p:tav>
                                        <p:tav tm="50000">
                                          <p:val>
                                            <p:strVal val="ppt_y+0.236"/>
                                          </p:val>
                                        </p:tav>
                                        <p:tav tm="60000">
                                          <p:val>
                                            <p:strVal val="ppt_y+0.270"/>
                                          </p:val>
                                        </p:tav>
                                        <p:tav tm="70000">
                                          <p:val>
                                            <p:strVal val="ppt_y+0.297"/>
                                          </p:val>
                                        </p:tav>
                                        <p:tav tm="80000">
                                          <p:val>
                                            <p:strVal val="ppt_y+0.317"/>
                                          </p:val>
                                        </p:tav>
                                        <p:tav tm="90000">
                                          <p:val>
                                            <p:strVal val="ppt_y+0.329"/>
                                          </p:val>
                                        </p:tav>
                                        <p:tav tm="100000">
                                          <p:val>
                                            <p:strVal val="ppt_y+0.333"/>
                                          </p:val>
                                        </p:tav>
                                      </p:tavLst>
                                    </p:anim>
                                    <p:anim calcmode="lin" valueType="num">
                                      <p:cBhvr>
                                        <p:cTn id="38" dur="664" tmFilter="0, 0; 0.125,0.2665; 0.25,0.4; 0.375,0.465; 0.5,0.5;  0.625,0.535; 0.75,0.6; 0.875,0.7335; 1,1">
                                          <p:stCondLst>
                                            <p:cond delay="664"/>
                                          </p:stCondLst>
                                        </p:cTn>
                                        <p:tgtEl>
                                          <p:spTgt spid="8"/>
                                        </p:tgtEl>
                                        <p:attrNameLst>
                                          <p:attrName>ppt_y</p:attrName>
                                        </p:attrNameLst>
                                      </p:cBhvr>
                                      <p:tavLst>
                                        <p:tav tm="0">
                                          <p:val>
                                            <p:strVal val="ppt_y"/>
                                          </p:val>
                                        </p:tav>
                                        <p:tav tm="10000">
                                          <p:val>
                                            <p:strVal val="ppt_y-0.034"/>
                                          </p:val>
                                        </p:tav>
                                        <p:tav tm="20000">
                                          <p:val>
                                            <p:strVal val="ppt_y-0.065"/>
                                          </p:val>
                                        </p:tav>
                                        <p:tav tm="30000">
                                          <p:val>
                                            <p:strVal val="ppt_y-0.090"/>
                                          </p:val>
                                        </p:tav>
                                        <p:tav tm="40000">
                                          <p:val>
                                            <p:strVal val="ppt_y-0.106"/>
                                          </p:val>
                                        </p:tav>
                                        <p:tav tm="50000">
                                          <p:val>
                                            <p:strVal val="ppt_y-0.111"/>
                                          </p:val>
                                        </p:tav>
                                        <p:tav tm="60000">
                                          <p:val>
                                            <p:strVal val="ppt_y-0.106"/>
                                          </p:val>
                                        </p:tav>
                                        <p:tav tm="70000">
                                          <p:val>
                                            <p:strVal val="ppt_y-0.090"/>
                                          </p:val>
                                        </p:tav>
                                        <p:tav tm="80000">
                                          <p:val>
                                            <p:strVal val="ppt_y-0.065"/>
                                          </p:val>
                                        </p:tav>
                                        <p:tav tm="90000">
                                          <p:val>
                                            <p:strVal val="ppt_y-0.034"/>
                                          </p:val>
                                        </p:tav>
                                        <p:tav tm="100000">
                                          <p:val>
                                            <p:strVal val="ppt_y"/>
                                          </p:val>
                                        </p:tav>
                                      </p:tavLst>
                                    </p:anim>
                                    <p:anim calcmode="lin" valueType="num">
                                      <p:cBhvr>
                                        <p:cTn id="39" dur="332" tmFilter="0, 0; 0.125,0.2665; 0.25,0.4; 0.375,0.465; 0.5,0.5;  0.625,0.535; 0.75,0.6; 0.875,0.7335; 1,1">
                                          <p:stCondLst>
                                            <p:cond delay="1324"/>
                                          </p:stCondLst>
                                        </p:cTn>
                                        <p:tgtEl>
                                          <p:spTgt spid="8"/>
                                        </p:tgtEl>
                                        <p:attrNameLst>
                                          <p:attrName>ppt_y</p:attrName>
                                        </p:attrNameLst>
                                      </p:cBhvr>
                                      <p:tavLst>
                                        <p:tav tm="0">
                                          <p:val>
                                            <p:strVal val="ppt_y"/>
                                          </p:val>
                                        </p:tav>
                                        <p:tav tm="10000">
                                          <p:val>
                                            <p:strVal val="ppt_y-0.011"/>
                                          </p:val>
                                        </p:tav>
                                        <p:tav tm="20000">
                                          <p:val>
                                            <p:strVal val="ppt_y-0.022"/>
                                          </p:val>
                                        </p:tav>
                                        <p:tav tm="30000">
                                          <p:val>
                                            <p:strVal val="ppt_y-0.030"/>
                                          </p:val>
                                        </p:tav>
                                        <p:tav tm="40000">
                                          <p:val>
                                            <p:strVal val="ppt_y-0.035"/>
                                          </p:val>
                                        </p:tav>
                                        <p:tav tm="50000">
                                          <p:val>
                                            <p:strVal val="ppt_y-0.037"/>
                                          </p:val>
                                        </p:tav>
                                        <p:tav tm="60000">
                                          <p:val>
                                            <p:strVal val="ppt_y-0.035"/>
                                          </p:val>
                                        </p:tav>
                                        <p:tav tm="70000">
                                          <p:val>
                                            <p:strVal val="ppt_y-0.030"/>
                                          </p:val>
                                        </p:tav>
                                        <p:tav tm="80000">
                                          <p:val>
                                            <p:strVal val="ppt_y-0.022"/>
                                          </p:val>
                                        </p:tav>
                                        <p:tav tm="90000">
                                          <p:val>
                                            <p:strVal val="ppt_y-0.011"/>
                                          </p:val>
                                        </p:tav>
                                        <p:tav tm="100000">
                                          <p:val>
                                            <p:strVal val="ppt_y"/>
                                          </p:val>
                                        </p:tav>
                                      </p:tavLst>
                                    </p:anim>
                                    <p:anim calcmode="lin" valueType="num">
                                      <p:cBhvr>
                                        <p:cTn id="40" dur="164" tmFilter="0, 0; 0.125,0.2665; 0.25,0.4; 0.375,0.465; 0.5,0.5;  0.625,0.535; 0.75,0.6; 0.875,0.7335; 1,1">
                                          <p:stCondLst>
                                            <p:cond delay="1656"/>
                                          </p:stCondLst>
                                        </p:cTn>
                                        <p:tgtEl>
                                          <p:spTgt spid="8"/>
                                        </p:tgtEl>
                                        <p:attrNameLst>
                                          <p:attrName>ppt_y</p:attrName>
                                        </p:attrNameLst>
                                      </p:cBhvr>
                                      <p:tavLst>
                                        <p:tav tm="0">
                                          <p:val>
                                            <p:strVal val="ppt_y"/>
                                          </p:val>
                                        </p:tav>
                                        <p:tav tm="10000">
                                          <p:val>
                                            <p:strVal val="ppt_y-0.004"/>
                                          </p:val>
                                        </p:tav>
                                        <p:tav tm="20000">
                                          <p:val>
                                            <p:strVal val="ppt_y-0.007"/>
                                          </p:val>
                                        </p:tav>
                                        <p:tav tm="30000">
                                          <p:val>
                                            <p:strVal val="ppt_y-0.010"/>
                                          </p:val>
                                        </p:tav>
                                        <p:tav tm="40000">
                                          <p:val>
                                            <p:strVal val="ppt_y-0.012"/>
                                          </p:val>
                                        </p:tav>
                                        <p:tav tm="50000">
                                          <p:val>
                                            <p:strVal val="ppt_y-0.0123"/>
                                          </p:val>
                                        </p:tav>
                                        <p:tav tm="60000">
                                          <p:val>
                                            <p:strVal val="ppt_y-0.012"/>
                                          </p:val>
                                        </p:tav>
                                        <p:tav tm="70000">
                                          <p:val>
                                            <p:strVal val="ppt_y-0.010"/>
                                          </p:val>
                                        </p:tav>
                                        <p:tav tm="80000">
                                          <p:val>
                                            <p:strVal val="ppt_y-0.007"/>
                                          </p:val>
                                        </p:tav>
                                        <p:tav tm="90000">
                                          <p:val>
                                            <p:strVal val="ppt_y-0.004"/>
                                          </p:val>
                                        </p:tav>
                                        <p:tav tm="100000">
                                          <p:val>
                                            <p:strVal val="ppt_y"/>
                                          </p:val>
                                        </p:tav>
                                      </p:tavLst>
                                    </p:anim>
                                    <p:anim calcmode="lin" valueType="num">
                                      <p:cBhvr>
                                        <p:cTn id="41" dur="180" accel="50000">
                                          <p:stCondLst>
                                            <p:cond delay="1820"/>
                                          </p:stCondLst>
                                        </p:cTn>
                                        <p:tgtEl>
                                          <p:spTgt spid="8"/>
                                        </p:tgtEl>
                                        <p:attrNameLst>
                                          <p:attrName>ppt_y</p:attrName>
                                        </p:attrNameLst>
                                      </p:cBhvr>
                                      <p:tavLst>
                                        <p:tav tm="0">
                                          <p:val>
                                            <p:strVal val="ppt_y"/>
                                          </p:val>
                                        </p:tav>
                                        <p:tav tm="100000">
                                          <p:val>
                                            <p:strVal val="ppt_y+ppt_h"/>
                                          </p:val>
                                        </p:tav>
                                      </p:tavLst>
                                    </p:anim>
                                    <p:animScale>
                                      <p:cBhvr>
                                        <p:cTn id="42" dur="26">
                                          <p:stCondLst>
                                            <p:cond delay="620"/>
                                          </p:stCondLst>
                                        </p:cTn>
                                        <p:tgtEl>
                                          <p:spTgt spid="8"/>
                                        </p:tgtEl>
                                      </p:cBhvr>
                                      <p:to x="100000" y="60000"/>
                                    </p:animScale>
                                    <p:animScale>
                                      <p:cBhvr>
                                        <p:cTn id="43" dur="166" decel="50000">
                                          <p:stCondLst>
                                            <p:cond delay="646"/>
                                          </p:stCondLst>
                                        </p:cTn>
                                        <p:tgtEl>
                                          <p:spTgt spid="8"/>
                                        </p:tgtEl>
                                      </p:cBhvr>
                                      <p:to x="100000" y="100000"/>
                                    </p:animScale>
                                    <p:animScale>
                                      <p:cBhvr>
                                        <p:cTn id="44" dur="26">
                                          <p:stCondLst>
                                            <p:cond delay="1312"/>
                                          </p:stCondLst>
                                        </p:cTn>
                                        <p:tgtEl>
                                          <p:spTgt spid="8"/>
                                        </p:tgtEl>
                                      </p:cBhvr>
                                      <p:to x="100000" y="80000"/>
                                    </p:animScale>
                                    <p:animScale>
                                      <p:cBhvr>
                                        <p:cTn id="45" dur="166" decel="50000">
                                          <p:stCondLst>
                                            <p:cond delay="1338"/>
                                          </p:stCondLst>
                                        </p:cTn>
                                        <p:tgtEl>
                                          <p:spTgt spid="8"/>
                                        </p:tgtEl>
                                      </p:cBhvr>
                                      <p:to x="100000" y="100000"/>
                                    </p:animScale>
                                    <p:animScale>
                                      <p:cBhvr>
                                        <p:cTn id="46" dur="26">
                                          <p:stCondLst>
                                            <p:cond delay="1642"/>
                                          </p:stCondLst>
                                        </p:cTn>
                                        <p:tgtEl>
                                          <p:spTgt spid="8"/>
                                        </p:tgtEl>
                                      </p:cBhvr>
                                      <p:to x="100000" y="90000"/>
                                    </p:animScale>
                                    <p:animScale>
                                      <p:cBhvr>
                                        <p:cTn id="47" dur="166" decel="50000">
                                          <p:stCondLst>
                                            <p:cond delay="1668"/>
                                          </p:stCondLst>
                                        </p:cTn>
                                        <p:tgtEl>
                                          <p:spTgt spid="8"/>
                                        </p:tgtEl>
                                      </p:cBhvr>
                                      <p:to x="100000" y="100000"/>
                                    </p:animScale>
                                    <p:animScale>
                                      <p:cBhvr>
                                        <p:cTn id="48" dur="26">
                                          <p:stCondLst>
                                            <p:cond delay="1808"/>
                                          </p:stCondLst>
                                        </p:cTn>
                                        <p:tgtEl>
                                          <p:spTgt spid="8"/>
                                        </p:tgtEl>
                                      </p:cBhvr>
                                      <p:to x="100000" y="95000"/>
                                    </p:animScale>
                                    <p:animScale>
                                      <p:cBhvr>
                                        <p:cTn id="49" dur="166" decel="50000">
                                          <p:stCondLst>
                                            <p:cond delay="1834"/>
                                          </p:stCondLst>
                                        </p:cTn>
                                        <p:tgtEl>
                                          <p:spTgt spid="8"/>
                                        </p:tgtEl>
                                      </p:cBhvr>
                                      <p:to x="100000" y="100000"/>
                                    </p:animScale>
                                    <p:set>
                                      <p:cBhvr>
                                        <p:cTn id="50" dur="1" fill="hold">
                                          <p:stCondLst>
                                            <p:cond delay="1999"/>
                                          </p:stCondLst>
                                        </p:cTn>
                                        <p:tgtEl>
                                          <p:spTgt spid="8"/>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7" presetClass="entr" presetSubtype="4" fill="hold" grpId="0" nodeType="clickEffect">
                                  <p:stCondLst>
                                    <p:cond delay="0"/>
                                  </p:stCondLst>
                                  <p:childTnLst>
                                    <p:set>
                                      <p:cBhvr>
                                        <p:cTn id="54" dur="1" fill="hold">
                                          <p:stCondLst>
                                            <p:cond delay="0"/>
                                          </p:stCondLst>
                                        </p:cTn>
                                        <p:tgtEl>
                                          <p:spTgt spid="31">
                                            <p:txEl>
                                              <p:pRg st="0" end="0"/>
                                            </p:txEl>
                                          </p:spTgt>
                                        </p:tgtEl>
                                        <p:attrNameLst>
                                          <p:attrName>style.visibility</p:attrName>
                                        </p:attrNameLst>
                                      </p:cBhvr>
                                      <p:to>
                                        <p:strVal val="visible"/>
                                      </p:to>
                                    </p:set>
                                    <p:anim calcmode="lin" valueType="num">
                                      <p:cBhvr additive="base">
                                        <p:cTn id="55" dur="5000" fill="hold"/>
                                        <p:tgtEl>
                                          <p:spTgt spid="31">
                                            <p:txEl>
                                              <p:pRg st="0" end="0"/>
                                            </p:txEl>
                                          </p:spTgt>
                                        </p:tgtEl>
                                        <p:attrNameLst>
                                          <p:attrName>ppt_x</p:attrName>
                                        </p:attrNameLst>
                                      </p:cBhvr>
                                      <p:tavLst>
                                        <p:tav tm="0">
                                          <p:val>
                                            <p:strVal val="#ppt_x"/>
                                          </p:val>
                                        </p:tav>
                                        <p:tav tm="100000">
                                          <p:val>
                                            <p:strVal val="#ppt_x"/>
                                          </p:val>
                                        </p:tav>
                                      </p:tavLst>
                                    </p:anim>
                                    <p:anim calcmode="lin" valueType="num">
                                      <p:cBhvr additive="base">
                                        <p:cTn id="56" dur="5000" fill="hold"/>
                                        <p:tgtEl>
                                          <p:spTgt spid="3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7" presetClass="entr" presetSubtype="4" fill="hold" grpId="0" nodeType="clickEffect">
                                  <p:stCondLst>
                                    <p:cond delay="0"/>
                                  </p:stCondLst>
                                  <p:childTnLst>
                                    <p:set>
                                      <p:cBhvr>
                                        <p:cTn id="60" dur="1" fill="hold">
                                          <p:stCondLst>
                                            <p:cond delay="0"/>
                                          </p:stCondLst>
                                        </p:cTn>
                                        <p:tgtEl>
                                          <p:spTgt spid="31">
                                            <p:txEl>
                                              <p:pRg st="1" end="1"/>
                                            </p:txEl>
                                          </p:spTgt>
                                        </p:tgtEl>
                                        <p:attrNameLst>
                                          <p:attrName>style.visibility</p:attrName>
                                        </p:attrNameLst>
                                      </p:cBhvr>
                                      <p:to>
                                        <p:strVal val="visible"/>
                                      </p:to>
                                    </p:set>
                                    <p:anim calcmode="lin" valueType="num">
                                      <p:cBhvr additive="base">
                                        <p:cTn id="61" dur="5000" fill="hold"/>
                                        <p:tgtEl>
                                          <p:spTgt spid="31">
                                            <p:txEl>
                                              <p:pRg st="1" end="1"/>
                                            </p:txEl>
                                          </p:spTgt>
                                        </p:tgtEl>
                                        <p:attrNameLst>
                                          <p:attrName>ppt_x</p:attrName>
                                        </p:attrNameLst>
                                      </p:cBhvr>
                                      <p:tavLst>
                                        <p:tav tm="0">
                                          <p:val>
                                            <p:strVal val="#ppt_x"/>
                                          </p:val>
                                        </p:tav>
                                        <p:tav tm="100000">
                                          <p:val>
                                            <p:strVal val="#ppt_x"/>
                                          </p:val>
                                        </p:tav>
                                      </p:tavLst>
                                    </p:anim>
                                    <p:anim calcmode="lin" valueType="num">
                                      <p:cBhvr additive="base">
                                        <p:cTn id="62" dur="5000" fill="hold"/>
                                        <p:tgtEl>
                                          <p:spTgt spid="31">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7" presetClass="entr" presetSubtype="4" fill="hold" grpId="0" nodeType="clickEffect">
                                  <p:stCondLst>
                                    <p:cond delay="0"/>
                                  </p:stCondLst>
                                  <p:childTnLst>
                                    <p:set>
                                      <p:cBhvr>
                                        <p:cTn id="66" dur="1" fill="hold">
                                          <p:stCondLst>
                                            <p:cond delay="0"/>
                                          </p:stCondLst>
                                        </p:cTn>
                                        <p:tgtEl>
                                          <p:spTgt spid="31">
                                            <p:txEl>
                                              <p:pRg st="2" end="2"/>
                                            </p:txEl>
                                          </p:spTgt>
                                        </p:tgtEl>
                                        <p:attrNameLst>
                                          <p:attrName>style.visibility</p:attrName>
                                        </p:attrNameLst>
                                      </p:cBhvr>
                                      <p:to>
                                        <p:strVal val="visible"/>
                                      </p:to>
                                    </p:set>
                                    <p:anim calcmode="lin" valueType="num">
                                      <p:cBhvr additive="base">
                                        <p:cTn id="67" dur="5000" fill="hold"/>
                                        <p:tgtEl>
                                          <p:spTgt spid="31">
                                            <p:txEl>
                                              <p:pRg st="2" end="2"/>
                                            </p:txEl>
                                          </p:spTgt>
                                        </p:tgtEl>
                                        <p:attrNameLst>
                                          <p:attrName>ppt_x</p:attrName>
                                        </p:attrNameLst>
                                      </p:cBhvr>
                                      <p:tavLst>
                                        <p:tav tm="0">
                                          <p:val>
                                            <p:strVal val="#ppt_x"/>
                                          </p:val>
                                        </p:tav>
                                        <p:tav tm="100000">
                                          <p:val>
                                            <p:strVal val="#ppt_x"/>
                                          </p:val>
                                        </p:tav>
                                      </p:tavLst>
                                    </p:anim>
                                    <p:anim calcmode="lin" valueType="num">
                                      <p:cBhvr additive="base">
                                        <p:cTn id="68" dur="5000" fill="hold"/>
                                        <p:tgtEl>
                                          <p:spTgt spid="31">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7" presetClass="entr" presetSubtype="4" fill="hold" grpId="0" nodeType="clickEffect">
                                  <p:stCondLst>
                                    <p:cond delay="0"/>
                                  </p:stCondLst>
                                  <p:childTnLst>
                                    <p:set>
                                      <p:cBhvr>
                                        <p:cTn id="72" dur="1" fill="hold">
                                          <p:stCondLst>
                                            <p:cond delay="0"/>
                                          </p:stCondLst>
                                        </p:cTn>
                                        <p:tgtEl>
                                          <p:spTgt spid="31">
                                            <p:txEl>
                                              <p:pRg st="3" end="3"/>
                                            </p:txEl>
                                          </p:spTgt>
                                        </p:tgtEl>
                                        <p:attrNameLst>
                                          <p:attrName>style.visibility</p:attrName>
                                        </p:attrNameLst>
                                      </p:cBhvr>
                                      <p:to>
                                        <p:strVal val="visible"/>
                                      </p:to>
                                    </p:set>
                                    <p:anim calcmode="lin" valueType="num">
                                      <p:cBhvr additive="base">
                                        <p:cTn id="73" dur="5000" fill="hold"/>
                                        <p:tgtEl>
                                          <p:spTgt spid="31">
                                            <p:txEl>
                                              <p:pRg st="3" end="3"/>
                                            </p:txEl>
                                          </p:spTgt>
                                        </p:tgtEl>
                                        <p:attrNameLst>
                                          <p:attrName>ppt_x</p:attrName>
                                        </p:attrNameLst>
                                      </p:cBhvr>
                                      <p:tavLst>
                                        <p:tav tm="0">
                                          <p:val>
                                            <p:strVal val="#ppt_x"/>
                                          </p:val>
                                        </p:tav>
                                        <p:tav tm="100000">
                                          <p:val>
                                            <p:strVal val="#ppt_x"/>
                                          </p:val>
                                        </p:tav>
                                      </p:tavLst>
                                    </p:anim>
                                    <p:anim calcmode="lin" valueType="num">
                                      <p:cBhvr additive="base">
                                        <p:cTn id="74" dur="5000" fill="hold"/>
                                        <p:tgtEl>
                                          <p:spTgt spid="31">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7" presetClass="entr" presetSubtype="4" fill="hold" grpId="0" nodeType="clickEffect">
                                  <p:stCondLst>
                                    <p:cond delay="0"/>
                                  </p:stCondLst>
                                  <p:childTnLst>
                                    <p:set>
                                      <p:cBhvr>
                                        <p:cTn id="78" dur="1" fill="hold">
                                          <p:stCondLst>
                                            <p:cond delay="0"/>
                                          </p:stCondLst>
                                        </p:cTn>
                                        <p:tgtEl>
                                          <p:spTgt spid="31">
                                            <p:txEl>
                                              <p:pRg st="4" end="4"/>
                                            </p:txEl>
                                          </p:spTgt>
                                        </p:tgtEl>
                                        <p:attrNameLst>
                                          <p:attrName>style.visibility</p:attrName>
                                        </p:attrNameLst>
                                      </p:cBhvr>
                                      <p:to>
                                        <p:strVal val="visible"/>
                                      </p:to>
                                    </p:set>
                                    <p:anim calcmode="lin" valueType="num">
                                      <p:cBhvr additive="base">
                                        <p:cTn id="79" dur="5000" fill="hold"/>
                                        <p:tgtEl>
                                          <p:spTgt spid="31">
                                            <p:txEl>
                                              <p:pRg st="4" end="4"/>
                                            </p:txEl>
                                          </p:spTgt>
                                        </p:tgtEl>
                                        <p:attrNameLst>
                                          <p:attrName>ppt_x</p:attrName>
                                        </p:attrNameLst>
                                      </p:cBhvr>
                                      <p:tavLst>
                                        <p:tav tm="0">
                                          <p:val>
                                            <p:strVal val="#ppt_x"/>
                                          </p:val>
                                        </p:tav>
                                        <p:tav tm="100000">
                                          <p:val>
                                            <p:strVal val="#ppt_x"/>
                                          </p:val>
                                        </p:tav>
                                      </p:tavLst>
                                    </p:anim>
                                    <p:anim calcmode="lin" valueType="num">
                                      <p:cBhvr additive="base">
                                        <p:cTn id="80" dur="5000" fill="hold"/>
                                        <p:tgtEl>
                                          <p:spTgt spid="31">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7" presetClass="entr" presetSubtype="4" fill="hold" grpId="0" nodeType="clickEffect">
                                  <p:stCondLst>
                                    <p:cond delay="0"/>
                                  </p:stCondLst>
                                  <p:childTnLst>
                                    <p:set>
                                      <p:cBhvr>
                                        <p:cTn id="84" dur="1" fill="hold">
                                          <p:stCondLst>
                                            <p:cond delay="0"/>
                                          </p:stCondLst>
                                        </p:cTn>
                                        <p:tgtEl>
                                          <p:spTgt spid="31">
                                            <p:txEl>
                                              <p:pRg st="5" end="5"/>
                                            </p:txEl>
                                          </p:spTgt>
                                        </p:tgtEl>
                                        <p:attrNameLst>
                                          <p:attrName>style.visibility</p:attrName>
                                        </p:attrNameLst>
                                      </p:cBhvr>
                                      <p:to>
                                        <p:strVal val="visible"/>
                                      </p:to>
                                    </p:set>
                                    <p:anim calcmode="lin" valueType="num">
                                      <p:cBhvr additive="base">
                                        <p:cTn id="85" dur="5000" fill="hold"/>
                                        <p:tgtEl>
                                          <p:spTgt spid="31">
                                            <p:txEl>
                                              <p:pRg st="5" end="5"/>
                                            </p:txEl>
                                          </p:spTgt>
                                        </p:tgtEl>
                                        <p:attrNameLst>
                                          <p:attrName>ppt_x</p:attrName>
                                        </p:attrNameLst>
                                      </p:cBhvr>
                                      <p:tavLst>
                                        <p:tav tm="0">
                                          <p:val>
                                            <p:strVal val="#ppt_x"/>
                                          </p:val>
                                        </p:tav>
                                        <p:tav tm="100000">
                                          <p:val>
                                            <p:strVal val="#ppt_x"/>
                                          </p:val>
                                        </p:tav>
                                      </p:tavLst>
                                    </p:anim>
                                    <p:anim calcmode="lin" valueType="num">
                                      <p:cBhvr additive="base">
                                        <p:cTn id="86" dur="5000" fill="hold"/>
                                        <p:tgtEl>
                                          <p:spTgt spid="31">
                                            <p:txEl>
                                              <p:pRg st="5" end="5"/>
                                            </p:txEl>
                                          </p:spTgt>
                                        </p:tgtEl>
                                        <p:attrNameLst>
                                          <p:attrName>ppt_y</p:attrName>
                                        </p:attrNameLst>
                                      </p:cBhvr>
                                      <p:tavLst>
                                        <p:tav tm="0">
                                          <p:val>
                                            <p:strVal val="1+#ppt_h/2"/>
                                          </p:val>
                                        </p:tav>
                                        <p:tav tm="100000">
                                          <p:val>
                                            <p:strVal val="#ppt_y"/>
                                          </p:val>
                                        </p:tav>
                                      </p:tavLst>
                                    </p:anim>
                                  </p:childTnLst>
                                </p:cTn>
                              </p:par>
                              <p:par>
                                <p:cTn id="87" presetID="7" presetClass="entr" presetSubtype="4" fill="hold" grpId="0" nodeType="withEffect">
                                  <p:stCondLst>
                                    <p:cond delay="0"/>
                                  </p:stCondLst>
                                  <p:childTnLst>
                                    <p:set>
                                      <p:cBhvr>
                                        <p:cTn id="88" dur="1" fill="hold">
                                          <p:stCondLst>
                                            <p:cond delay="0"/>
                                          </p:stCondLst>
                                        </p:cTn>
                                        <p:tgtEl>
                                          <p:spTgt spid="32">
                                            <p:txEl>
                                              <p:pRg st="0" end="0"/>
                                            </p:txEl>
                                          </p:spTgt>
                                        </p:tgtEl>
                                        <p:attrNameLst>
                                          <p:attrName>style.visibility</p:attrName>
                                        </p:attrNameLst>
                                      </p:cBhvr>
                                      <p:to>
                                        <p:strVal val="visible"/>
                                      </p:to>
                                    </p:set>
                                    <p:anim calcmode="lin" valueType="num">
                                      <p:cBhvr additive="base">
                                        <p:cTn id="89" dur="5000" fill="hold"/>
                                        <p:tgtEl>
                                          <p:spTgt spid="32">
                                            <p:txEl>
                                              <p:pRg st="0" end="0"/>
                                            </p:txEl>
                                          </p:spTgt>
                                        </p:tgtEl>
                                        <p:attrNameLst>
                                          <p:attrName>ppt_x</p:attrName>
                                        </p:attrNameLst>
                                      </p:cBhvr>
                                      <p:tavLst>
                                        <p:tav tm="0">
                                          <p:val>
                                            <p:strVal val="#ppt_x"/>
                                          </p:val>
                                        </p:tav>
                                        <p:tav tm="100000">
                                          <p:val>
                                            <p:strVal val="#ppt_x"/>
                                          </p:val>
                                        </p:tav>
                                      </p:tavLst>
                                    </p:anim>
                                    <p:anim calcmode="lin" valueType="num">
                                      <p:cBhvr additive="base">
                                        <p:cTn id="90" dur="5000" fill="hold"/>
                                        <p:tgtEl>
                                          <p:spTgt spid="3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1" fill="hold">
                      <p:stCondLst>
                        <p:cond delay="indefinite"/>
                      </p:stCondLst>
                      <p:childTnLst>
                        <p:par>
                          <p:cTn id="92" fill="hold">
                            <p:stCondLst>
                              <p:cond delay="0"/>
                            </p:stCondLst>
                            <p:childTnLst>
                              <p:par>
                                <p:cTn id="93" presetID="7" presetClass="entr" presetSubtype="4" fill="hold" grpId="0" nodeType="clickEffect">
                                  <p:stCondLst>
                                    <p:cond delay="0"/>
                                  </p:stCondLst>
                                  <p:childTnLst>
                                    <p:set>
                                      <p:cBhvr>
                                        <p:cTn id="94" dur="1" fill="hold">
                                          <p:stCondLst>
                                            <p:cond delay="0"/>
                                          </p:stCondLst>
                                        </p:cTn>
                                        <p:tgtEl>
                                          <p:spTgt spid="32">
                                            <p:txEl>
                                              <p:pRg st="1" end="1"/>
                                            </p:txEl>
                                          </p:spTgt>
                                        </p:tgtEl>
                                        <p:attrNameLst>
                                          <p:attrName>style.visibility</p:attrName>
                                        </p:attrNameLst>
                                      </p:cBhvr>
                                      <p:to>
                                        <p:strVal val="visible"/>
                                      </p:to>
                                    </p:set>
                                    <p:anim calcmode="lin" valueType="num">
                                      <p:cBhvr additive="base">
                                        <p:cTn id="95" dur="5000" fill="hold"/>
                                        <p:tgtEl>
                                          <p:spTgt spid="32">
                                            <p:txEl>
                                              <p:pRg st="1" end="1"/>
                                            </p:txEl>
                                          </p:spTgt>
                                        </p:tgtEl>
                                        <p:attrNameLst>
                                          <p:attrName>ppt_x</p:attrName>
                                        </p:attrNameLst>
                                      </p:cBhvr>
                                      <p:tavLst>
                                        <p:tav tm="0">
                                          <p:val>
                                            <p:strVal val="#ppt_x"/>
                                          </p:val>
                                        </p:tav>
                                        <p:tav tm="100000">
                                          <p:val>
                                            <p:strVal val="#ppt_x"/>
                                          </p:val>
                                        </p:tav>
                                      </p:tavLst>
                                    </p:anim>
                                    <p:anim calcmode="lin" valueType="num">
                                      <p:cBhvr additive="base">
                                        <p:cTn id="96" dur="5000" fill="hold"/>
                                        <p:tgtEl>
                                          <p:spTgt spid="3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7" fill="hold">
                      <p:stCondLst>
                        <p:cond delay="indefinite"/>
                      </p:stCondLst>
                      <p:childTnLst>
                        <p:par>
                          <p:cTn id="98" fill="hold">
                            <p:stCondLst>
                              <p:cond delay="0"/>
                            </p:stCondLst>
                            <p:childTnLst>
                              <p:par>
                                <p:cTn id="99" presetID="7" presetClass="entr" presetSubtype="4" fill="hold" grpId="0" nodeType="clickEffect">
                                  <p:stCondLst>
                                    <p:cond delay="0"/>
                                  </p:stCondLst>
                                  <p:childTnLst>
                                    <p:set>
                                      <p:cBhvr>
                                        <p:cTn id="100" dur="1" fill="hold">
                                          <p:stCondLst>
                                            <p:cond delay="0"/>
                                          </p:stCondLst>
                                        </p:cTn>
                                        <p:tgtEl>
                                          <p:spTgt spid="32">
                                            <p:txEl>
                                              <p:pRg st="2" end="2"/>
                                            </p:txEl>
                                          </p:spTgt>
                                        </p:tgtEl>
                                        <p:attrNameLst>
                                          <p:attrName>style.visibility</p:attrName>
                                        </p:attrNameLst>
                                      </p:cBhvr>
                                      <p:to>
                                        <p:strVal val="visible"/>
                                      </p:to>
                                    </p:set>
                                    <p:anim calcmode="lin" valueType="num">
                                      <p:cBhvr additive="base">
                                        <p:cTn id="101" dur="5000" fill="hold"/>
                                        <p:tgtEl>
                                          <p:spTgt spid="32">
                                            <p:txEl>
                                              <p:pRg st="2" end="2"/>
                                            </p:txEl>
                                          </p:spTgt>
                                        </p:tgtEl>
                                        <p:attrNameLst>
                                          <p:attrName>ppt_x</p:attrName>
                                        </p:attrNameLst>
                                      </p:cBhvr>
                                      <p:tavLst>
                                        <p:tav tm="0">
                                          <p:val>
                                            <p:strVal val="#ppt_x"/>
                                          </p:val>
                                        </p:tav>
                                        <p:tav tm="100000">
                                          <p:val>
                                            <p:strVal val="#ppt_x"/>
                                          </p:val>
                                        </p:tav>
                                      </p:tavLst>
                                    </p:anim>
                                    <p:anim calcmode="lin" valueType="num">
                                      <p:cBhvr additive="base">
                                        <p:cTn id="102" dur="5000" fill="hold"/>
                                        <p:tgtEl>
                                          <p:spTgt spid="3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03" fill="hold">
                      <p:stCondLst>
                        <p:cond delay="indefinite"/>
                      </p:stCondLst>
                      <p:childTnLst>
                        <p:par>
                          <p:cTn id="104" fill="hold">
                            <p:stCondLst>
                              <p:cond delay="0"/>
                            </p:stCondLst>
                            <p:childTnLst>
                              <p:par>
                                <p:cTn id="105" presetID="7" presetClass="entr" presetSubtype="4" fill="hold" grpId="0" nodeType="clickEffect">
                                  <p:stCondLst>
                                    <p:cond delay="0"/>
                                  </p:stCondLst>
                                  <p:childTnLst>
                                    <p:set>
                                      <p:cBhvr>
                                        <p:cTn id="106" dur="1" fill="hold">
                                          <p:stCondLst>
                                            <p:cond delay="0"/>
                                          </p:stCondLst>
                                        </p:cTn>
                                        <p:tgtEl>
                                          <p:spTgt spid="32">
                                            <p:txEl>
                                              <p:pRg st="3" end="3"/>
                                            </p:txEl>
                                          </p:spTgt>
                                        </p:tgtEl>
                                        <p:attrNameLst>
                                          <p:attrName>style.visibility</p:attrName>
                                        </p:attrNameLst>
                                      </p:cBhvr>
                                      <p:to>
                                        <p:strVal val="visible"/>
                                      </p:to>
                                    </p:set>
                                    <p:anim calcmode="lin" valueType="num">
                                      <p:cBhvr additive="base">
                                        <p:cTn id="107" dur="5000" fill="hold"/>
                                        <p:tgtEl>
                                          <p:spTgt spid="32">
                                            <p:txEl>
                                              <p:pRg st="3" end="3"/>
                                            </p:txEl>
                                          </p:spTgt>
                                        </p:tgtEl>
                                        <p:attrNameLst>
                                          <p:attrName>ppt_x</p:attrName>
                                        </p:attrNameLst>
                                      </p:cBhvr>
                                      <p:tavLst>
                                        <p:tav tm="0">
                                          <p:val>
                                            <p:strVal val="#ppt_x"/>
                                          </p:val>
                                        </p:tav>
                                        <p:tav tm="100000">
                                          <p:val>
                                            <p:strVal val="#ppt_x"/>
                                          </p:val>
                                        </p:tav>
                                      </p:tavLst>
                                    </p:anim>
                                    <p:anim calcmode="lin" valueType="num">
                                      <p:cBhvr additive="base">
                                        <p:cTn id="108" dur="5000" fill="hold"/>
                                        <p:tgtEl>
                                          <p:spTgt spid="32">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09" fill="hold">
                      <p:stCondLst>
                        <p:cond delay="indefinite"/>
                      </p:stCondLst>
                      <p:childTnLst>
                        <p:par>
                          <p:cTn id="110" fill="hold">
                            <p:stCondLst>
                              <p:cond delay="0"/>
                            </p:stCondLst>
                            <p:childTnLst>
                              <p:par>
                                <p:cTn id="111" presetID="7" presetClass="entr" presetSubtype="4" fill="hold" grpId="0" nodeType="clickEffect">
                                  <p:stCondLst>
                                    <p:cond delay="0"/>
                                  </p:stCondLst>
                                  <p:childTnLst>
                                    <p:set>
                                      <p:cBhvr>
                                        <p:cTn id="112" dur="1" fill="hold">
                                          <p:stCondLst>
                                            <p:cond delay="0"/>
                                          </p:stCondLst>
                                        </p:cTn>
                                        <p:tgtEl>
                                          <p:spTgt spid="32">
                                            <p:txEl>
                                              <p:pRg st="4" end="4"/>
                                            </p:txEl>
                                          </p:spTgt>
                                        </p:tgtEl>
                                        <p:attrNameLst>
                                          <p:attrName>style.visibility</p:attrName>
                                        </p:attrNameLst>
                                      </p:cBhvr>
                                      <p:to>
                                        <p:strVal val="visible"/>
                                      </p:to>
                                    </p:set>
                                    <p:anim calcmode="lin" valueType="num">
                                      <p:cBhvr additive="base">
                                        <p:cTn id="113" dur="5000" fill="hold"/>
                                        <p:tgtEl>
                                          <p:spTgt spid="32">
                                            <p:txEl>
                                              <p:pRg st="4" end="4"/>
                                            </p:txEl>
                                          </p:spTgt>
                                        </p:tgtEl>
                                        <p:attrNameLst>
                                          <p:attrName>ppt_x</p:attrName>
                                        </p:attrNameLst>
                                      </p:cBhvr>
                                      <p:tavLst>
                                        <p:tav tm="0">
                                          <p:val>
                                            <p:strVal val="#ppt_x"/>
                                          </p:val>
                                        </p:tav>
                                        <p:tav tm="100000">
                                          <p:val>
                                            <p:strVal val="#ppt_x"/>
                                          </p:val>
                                        </p:tav>
                                      </p:tavLst>
                                    </p:anim>
                                    <p:anim calcmode="lin" valueType="num">
                                      <p:cBhvr additive="base">
                                        <p:cTn id="114" dur="5000" fill="hold"/>
                                        <p:tgtEl>
                                          <p:spTgt spid="32">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115" fill="hold">
                      <p:stCondLst>
                        <p:cond delay="indefinite"/>
                      </p:stCondLst>
                      <p:childTnLst>
                        <p:par>
                          <p:cTn id="116" fill="hold">
                            <p:stCondLst>
                              <p:cond delay="0"/>
                            </p:stCondLst>
                            <p:childTnLst>
                              <p:par>
                                <p:cTn id="117" presetID="7" presetClass="entr" presetSubtype="4" fill="hold" grpId="0" nodeType="clickEffect">
                                  <p:stCondLst>
                                    <p:cond delay="0"/>
                                  </p:stCondLst>
                                  <p:childTnLst>
                                    <p:set>
                                      <p:cBhvr>
                                        <p:cTn id="118" dur="1" fill="hold">
                                          <p:stCondLst>
                                            <p:cond delay="0"/>
                                          </p:stCondLst>
                                        </p:cTn>
                                        <p:tgtEl>
                                          <p:spTgt spid="32">
                                            <p:txEl>
                                              <p:pRg st="5" end="5"/>
                                            </p:txEl>
                                          </p:spTgt>
                                        </p:tgtEl>
                                        <p:attrNameLst>
                                          <p:attrName>style.visibility</p:attrName>
                                        </p:attrNameLst>
                                      </p:cBhvr>
                                      <p:to>
                                        <p:strVal val="visible"/>
                                      </p:to>
                                    </p:set>
                                    <p:anim calcmode="lin" valueType="num">
                                      <p:cBhvr additive="base">
                                        <p:cTn id="119" dur="5000" fill="hold"/>
                                        <p:tgtEl>
                                          <p:spTgt spid="32">
                                            <p:txEl>
                                              <p:pRg st="5" end="5"/>
                                            </p:txEl>
                                          </p:spTgt>
                                        </p:tgtEl>
                                        <p:attrNameLst>
                                          <p:attrName>ppt_x</p:attrName>
                                        </p:attrNameLst>
                                      </p:cBhvr>
                                      <p:tavLst>
                                        <p:tav tm="0">
                                          <p:val>
                                            <p:strVal val="#ppt_x"/>
                                          </p:val>
                                        </p:tav>
                                        <p:tav tm="100000">
                                          <p:val>
                                            <p:strVal val="#ppt_x"/>
                                          </p:val>
                                        </p:tav>
                                      </p:tavLst>
                                    </p:anim>
                                    <p:anim calcmode="lin" valueType="num">
                                      <p:cBhvr additive="base">
                                        <p:cTn id="120" dur="5000" fill="hold"/>
                                        <p:tgtEl>
                                          <p:spTgt spid="32">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121" fill="hold">
                      <p:stCondLst>
                        <p:cond delay="indefinite"/>
                      </p:stCondLst>
                      <p:childTnLst>
                        <p:par>
                          <p:cTn id="122" fill="hold">
                            <p:stCondLst>
                              <p:cond delay="0"/>
                            </p:stCondLst>
                            <p:childTnLst>
                              <p:par>
                                <p:cTn id="123" presetID="7" presetClass="entr" presetSubtype="4" fill="hold" grpId="0" nodeType="clickEffect">
                                  <p:stCondLst>
                                    <p:cond delay="0"/>
                                  </p:stCondLst>
                                  <p:childTnLst>
                                    <p:set>
                                      <p:cBhvr>
                                        <p:cTn id="124" dur="1" fill="hold">
                                          <p:stCondLst>
                                            <p:cond delay="0"/>
                                          </p:stCondLst>
                                        </p:cTn>
                                        <p:tgtEl>
                                          <p:spTgt spid="32">
                                            <p:txEl>
                                              <p:pRg st="6" end="6"/>
                                            </p:txEl>
                                          </p:spTgt>
                                        </p:tgtEl>
                                        <p:attrNameLst>
                                          <p:attrName>style.visibility</p:attrName>
                                        </p:attrNameLst>
                                      </p:cBhvr>
                                      <p:to>
                                        <p:strVal val="visible"/>
                                      </p:to>
                                    </p:set>
                                    <p:anim calcmode="lin" valueType="num">
                                      <p:cBhvr additive="base">
                                        <p:cTn id="125" dur="5000" fill="hold"/>
                                        <p:tgtEl>
                                          <p:spTgt spid="32">
                                            <p:txEl>
                                              <p:pRg st="6" end="6"/>
                                            </p:txEl>
                                          </p:spTgt>
                                        </p:tgtEl>
                                        <p:attrNameLst>
                                          <p:attrName>ppt_x</p:attrName>
                                        </p:attrNameLst>
                                      </p:cBhvr>
                                      <p:tavLst>
                                        <p:tav tm="0">
                                          <p:val>
                                            <p:strVal val="#ppt_x"/>
                                          </p:val>
                                        </p:tav>
                                        <p:tav tm="100000">
                                          <p:val>
                                            <p:strVal val="#ppt_x"/>
                                          </p:val>
                                        </p:tav>
                                      </p:tavLst>
                                    </p:anim>
                                    <p:anim calcmode="lin" valueType="num">
                                      <p:cBhvr additive="base">
                                        <p:cTn id="126" dur="5000" fill="hold"/>
                                        <p:tgtEl>
                                          <p:spTgt spid="32">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8" grpId="0"/>
      <p:bldP spid="31" grpId="0" build="p"/>
      <p:bldP spid="32" grpId="0" build="p"/>
      <p:bldP spid="31" grpId="1" build="p"/>
      <p:bldP spid="32" grpId="1"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sz="2500">
                <a:latin typeface="Arial" panose="020B0604020202020204" pitchFamily="34" charset="0"/>
                <a:cs typeface="Arial" panose="020B0604020202020204" pitchFamily="34" charset="0"/>
              </a:rPr>
              <a:t> </a:t>
            </a:r>
            <a:r>
              <a:rPr lang="en-GB" sz="2500">
                <a:solidFill>
                  <a:schemeClr val="bg1"/>
                </a:solidFill>
                <a:sym typeface="Roboto Condensed" panose="02000000000000000000"/>
              </a:rPr>
              <a:t>❤</a:t>
            </a:r>
            <a:r>
              <a:rPr lang="en-US" sz="2500">
                <a:latin typeface="Arial" panose="020B0604020202020204" pitchFamily="34" charset="0"/>
                <a:cs typeface="Arial" panose="020B0604020202020204" pitchFamily="34" charset="0"/>
              </a:rPr>
              <a:t> Lời cảm ơn!!</a:t>
            </a:r>
            <a:endParaRPr lang="en-US" sz="2500">
              <a:latin typeface="Arial" panose="020B0604020202020204" pitchFamily="34" charset="0"/>
              <a:cs typeface="Arial" panose="020B0604020202020204" pitchFamily="34" charset="0"/>
            </a:endParaRPr>
          </a:p>
        </p:txBody>
      </p:sp>
      <p:sp>
        <p:nvSpPr>
          <p:cNvPr id="9" name="Text Placeholder 8"/>
          <p:cNvSpPr>
            <a:spLocks noGrp="1"/>
          </p:cNvSpPr>
          <p:nvPr>
            <p:ph type="body" idx="1"/>
          </p:nvPr>
        </p:nvSpPr>
        <p:spPr>
          <a:xfrm>
            <a:off x="814275" y="1333700"/>
            <a:ext cx="6132600" cy="3145500"/>
          </a:xfrm>
        </p:spPr>
        <p:txBody>
          <a:bodyPr/>
          <a:p>
            <a:pPr marL="76200" indent="0">
              <a:buNone/>
            </a:pPr>
            <a:r>
              <a:rPr lang="en-US" sz="1500">
                <a:latin typeface="Times New Roman" panose="02020603050405020304" charset="0"/>
                <a:cs typeface="Times New Roman" panose="02020603050405020304" charset="0"/>
              </a:rPr>
              <a:t>Vậy là chúng ta đã cùng nhau tìm hiểu về mạng ngang hàng </a:t>
            </a:r>
            <a:r>
              <a:rPr lang="en-US" sz="1500" b="1">
                <a:solidFill>
                  <a:schemeClr val="accent5"/>
                </a:solidFill>
                <a:latin typeface="Times New Roman" panose="02020603050405020304" charset="0"/>
                <a:cs typeface="Times New Roman" panose="02020603050405020304" charset="0"/>
              </a:rPr>
              <a:t>Peer To Peer ( P2P )</a:t>
            </a:r>
            <a:r>
              <a:rPr lang="en-US" sz="1500">
                <a:latin typeface="Times New Roman" panose="02020603050405020304" charset="0"/>
                <a:cs typeface="Times New Roman" panose="02020603050405020304" charset="0"/>
              </a:rPr>
              <a:t> và mạng </a:t>
            </a:r>
            <a:r>
              <a:rPr lang="en-US" sz="1500" b="1">
                <a:solidFill>
                  <a:schemeClr val="accent5"/>
                </a:solidFill>
                <a:latin typeface="Times New Roman" panose="02020603050405020304" charset="0"/>
                <a:cs typeface="Times New Roman" panose="02020603050405020304" charset="0"/>
              </a:rPr>
              <a:t>Client-sever</a:t>
            </a:r>
            <a:r>
              <a:rPr lang="en-US" sz="1500">
                <a:latin typeface="Times New Roman" panose="02020603050405020304" charset="0"/>
                <a:cs typeface="Times New Roman" panose="02020603050405020304" charset="0"/>
              </a:rPr>
              <a:t>, so sánh sự giống và khác nhau.</a:t>
            </a:r>
            <a:endParaRPr lang="en-US" sz="1500">
              <a:latin typeface="Times New Roman" panose="02020603050405020304" charset="0"/>
              <a:cs typeface="Times New Roman" panose="02020603050405020304" charset="0"/>
            </a:endParaRPr>
          </a:p>
          <a:p>
            <a:pPr marL="76200" indent="0">
              <a:buNone/>
            </a:pPr>
            <a:r>
              <a:rPr lang="en-US" sz="1500">
                <a:latin typeface="Times New Roman" panose="02020603050405020304" charset="0"/>
                <a:cs typeface="Times New Roman" panose="02020603050405020304" charset="0"/>
              </a:rPr>
              <a:t>Nhìn chung các công việc chúng em đã cơ bản hoàn thành, tuy nhiên sẽ còn nhiều thiếu sót, đa phần là quá trình tự học.Vì thế mong Thầy đánh giá và đưa ra những ý kiến đóng góp để chúng em khắc phục và sửa chữa. Bên cạnh trình độ chuyên môn cũng cần có những kỹ năng mềm như kỹ năng giao tiếp, làm việc nhóm cũng hết sức quan trọng. </a:t>
            </a:r>
            <a:endParaRPr lang="en-US" sz="1500">
              <a:latin typeface="Times New Roman" panose="02020603050405020304" charset="0"/>
              <a:cs typeface="Times New Roman" panose="02020603050405020304" charset="0"/>
            </a:endParaRPr>
          </a:p>
          <a:p>
            <a:pPr marL="76200" indent="0">
              <a:buNone/>
            </a:pPr>
            <a:r>
              <a:rPr lang="en-US" sz="1500">
                <a:latin typeface="Times New Roman" panose="02020603050405020304" charset="0"/>
                <a:cs typeface="Times New Roman" panose="02020603050405020304" charset="0"/>
              </a:rPr>
              <a:t>Nhóm xin cảm ơn các bạn cùng thầy đã theo dõi buổi thuyết trình của nhóm♥</a:t>
            </a:r>
            <a:endParaRPr lang="en-US" sz="1500">
              <a:latin typeface="Times New Roman" panose="02020603050405020304" charset="0"/>
              <a:cs typeface="Times New Roman" panose="02020603050405020304" charset="0"/>
            </a:endParaRPr>
          </a:p>
        </p:txBody>
      </p:sp>
      <p:sp>
        <p:nvSpPr>
          <p:cNvPr id="5" name="Slide Number Placeholder 4"/>
          <p:cNvSpPr>
            <a:spLocks noGrp="1"/>
          </p:cNvSpPr>
          <p:nvPr>
            <p:ph type="sldNum" idx="12"/>
          </p:nvPr>
        </p:nvSpPr>
        <p:spPr/>
        <p:txBody>
          <a:bodyPr/>
          <a:p>
            <a:pPr marL="0" lvl="0" indent="0" algn="r" rtl="0">
              <a:spcBef>
                <a:spcPts val="0"/>
              </a:spcBef>
              <a:spcAft>
                <a:spcPts val="0"/>
              </a:spcAft>
              <a:buNone/>
            </a:pPr>
            <a:fld id="{00000000-1234-1234-1234-123412341234}" type="slidenum">
              <a:rPr lang="en-GB"/>
            </a:fld>
            <a:endParaRPr lang="en-GB"/>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742"/>
        <p:cNvGrpSpPr/>
        <p:nvPr/>
      </p:nvGrpSpPr>
      <p:grpSpPr>
        <a:xfrm>
          <a:off x="0" y="0"/>
          <a:ext cx="0" cy="0"/>
          <a:chOff x="0" y="0"/>
          <a:chExt cx="0" cy="0"/>
        </a:xfrm>
      </p:grpSpPr>
      <p:sp>
        <p:nvSpPr>
          <p:cNvPr id="743" name="Google Shape;743;p43"/>
          <p:cNvSpPr txBox="1">
            <a:spLocks noGrp="1"/>
          </p:cNvSpPr>
          <p:nvPr>
            <p:ph type="title"/>
          </p:nvPr>
        </p:nvSpPr>
        <p:spPr>
          <a:xfrm>
            <a:off x="814275" y="392575"/>
            <a:ext cx="5258400" cy="76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latin typeface="Times New Roman" panose="02020603050405020304" charset="0"/>
                <a:cs typeface="Times New Roman" panose="02020603050405020304" charset="0"/>
              </a:rPr>
              <a:t>TEAM PRESENTATION</a:t>
            </a:r>
            <a:endParaRPr lang="en-GB">
              <a:latin typeface="Times New Roman" panose="02020603050405020304" charset="0"/>
              <a:cs typeface="Times New Roman" panose="02020603050405020304" charset="0"/>
            </a:endParaRPr>
          </a:p>
        </p:txBody>
      </p:sp>
      <p:sp>
        <p:nvSpPr>
          <p:cNvPr id="744" name="Google Shape;744;p43"/>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fld>
            <a:endParaRPr lang="en-GB"/>
          </a:p>
        </p:txBody>
      </p:sp>
      <p:pic>
        <p:nvPicPr>
          <p:cNvPr id="745" name="Google Shape;745;p43"/>
          <p:cNvPicPr preferRelativeResize="0"/>
          <p:nvPr/>
        </p:nvPicPr>
        <p:blipFill rotWithShape="1">
          <a:blip r:embed="rId1"/>
          <a:srcRect l="19633" t="9820" b="9812"/>
          <a:stretch>
            <a:fillRect/>
          </a:stretch>
        </p:blipFill>
        <p:spPr>
          <a:xfrm>
            <a:off x="855300" y="1759975"/>
            <a:ext cx="1489200" cy="1489200"/>
          </a:xfrm>
          <a:prstGeom prst="ellipse">
            <a:avLst/>
          </a:prstGeom>
          <a:noFill/>
          <a:ln>
            <a:noFill/>
          </a:ln>
        </p:spPr>
      </p:pic>
      <p:sp>
        <p:nvSpPr>
          <p:cNvPr id="746" name="Google Shape;746;p43"/>
          <p:cNvSpPr txBox="1"/>
          <p:nvPr/>
        </p:nvSpPr>
        <p:spPr>
          <a:xfrm>
            <a:off x="860325" y="3379000"/>
            <a:ext cx="1489200" cy="734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GB" sz="1200" b="1">
                <a:solidFill>
                  <a:schemeClr val="dk1"/>
                </a:solidFill>
                <a:latin typeface="Roboto Condensed" panose="02000000000000000000"/>
                <a:ea typeface="Roboto Condensed" panose="02000000000000000000"/>
                <a:cs typeface="Roboto Condensed" panose="02000000000000000000"/>
                <a:sym typeface="Roboto Condensed" panose="02000000000000000000"/>
              </a:rPr>
              <a:t>Imani Jackson</a:t>
            </a:r>
            <a:br>
              <a:rPr lang="en-GB">
                <a:latin typeface="Roboto Condensed" panose="02000000000000000000"/>
                <a:ea typeface="Roboto Condensed" panose="02000000000000000000"/>
                <a:cs typeface="Roboto Condensed" panose="02000000000000000000"/>
                <a:sym typeface="Roboto Condensed" panose="02000000000000000000"/>
              </a:rPr>
            </a:br>
            <a:r>
              <a:rPr lang="en-GB" sz="800">
                <a:solidFill>
                  <a:schemeClr val="dk2"/>
                </a:solidFill>
                <a:latin typeface="Roboto Condensed" panose="02000000000000000000"/>
                <a:ea typeface="Roboto Condensed" panose="02000000000000000000"/>
                <a:cs typeface="Roboto Condensed" panose="02000000000000000000"/>
                <a:sym typeface="Roboto Condensed" panose="02000000000000000000"/>
              </a:rPr>
              <a:t>JOB TITLE</a:t>
            </a:r>
            <a:endParaRPr sz="800">
              <a:solidFill>
                <a:schemeClr val="dk2"/>
              </a:solidFill>
              <a:latin typeface="Roboto Condensed" panose="02000000000000000000"/>
              <a:ea typeface="Roboto Condensed" panose="02000000000000000000"/>
              <a:cs typeface="Roboto Condensed" panose="02000000000000000000"/>
              <a:sym typeface="Roboto Condensed" panose="02000000000000000000"/>
            </a:endParaRPr>
          </a:p>
          <a:p>
            <a:pPr marL="0" lvl="0" indent="0" algn="ctr" rtl="0">
              <a:spcBef>
                <a:spcPts val="400"/>
              </a:spcBef>
              <a:spcAft>
                <a:spcPts val="0"/>
              </a:spcAft>
              <a:buNone/>
            </a:pPr>
            <a:r>
              <a:rPr lang="en-GB" sz="900">
                <a:solidFill>
                  <a:schemeClr val="dk2"/>
                </a:solidFill>
                <a:latin typeface="Roboto Condensed" panose="02000000000000000000"/>
                <a:ea typeface="Roboto Condensed" panose="02000000000000000000"/>
                <a:cs typeface="Roboto Condensed" panose="02000000000000000000"/>
                <a:sym typeface="Roboto Condensed" panose="02000000000000000000"/>
              </a:rPr>
              <a:t>Blue is the colour of the clear sky and the deep sea</a:t>
            </a:r>
            <a:endParaRPr>
              <a:latin typeface="Roboto Condensed" panose="02000000000000000000"/>
              <a:ea typeface="Roboto Condensed" panose="02000000000000000000"/>
              <a:cs typeface="Roboto Condensed" panose="02000000000000000000"/>
              <a:sym typeface="Roboto Condensed" panose="02000000000000000000"/>
            </a:endParaRPr>
          </a:p>
          <a:p>
            <a:pPr marL="0" lvl="0" indent="0" algn="ctr" rtl="0">
              <a:spcBef>
                <a:spcPts val="400"/>
              </a:spcBef>
              <a:spcAft>
                <a:spcPts val="400"/>
              </a:spcAft>
              <a:buNone/>
            </a:pPr>
            <a:endParaRPr>
              <a:latin typeface="Roboto Condensed" panose="02000000000000000000"/>
              <a:ea typeface="Roboto Condensed" panose="02000000000000000000"/>
              <a:cs typeface="Roboto Condensed" panose="02000000000000000000"/>
              <a:sym typeface="Roboto Condensed" panose="02000000000000000000"/>
            </a:endParaRPr>
          </a:p>
        </p:txBody>
      </p:sp>
      <p:pic>
        <p:nvPicPr>
          <p:cNvPr id="747" name="Google Shape;747;p43"/>
          <p:cNvPicPr preferRelativeResize="0"/>
          <p:nvPr/>
        </p:nvPicPr>
        <p:blipFill rotWithShape="1">
          <a:blip r:embed="rId2"/>
          <a:srcRect/>
          <a:stretch>
            <a:fillRect/>
          </a:stretch>
        </p:blipFill>
        <p:spPr>
          <a:xfrm>
            <a:off x="2835025" y="1759975"/>
            <a:ext cx="1489200" cy="1489200"/>
          </a:xfrm>
          <a:prstGeom prst="ellipse">
            <a:avLst/>
          </a:prstGeom>
          <a:noFill/>
          <a:ln>
            <a:noFill/>
          </a:ln>
        </p:spPr>
      </p:pic>
      <p:sp>
        <p:nvSpPr>
          <p:cNvPr id="748" name="Google Shape;748;p43"/>
          <p:cNvSpPr txBox="1"/>
          <p:nvPr/>
        </p:nvSpPr>
        <p:spPr>
          <a:xfrm>
            <a:off x="2840050" y="3379000"/>
            <a:ext cx="1489200" cy="734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GB" sz="1200" b="1">
                <a:solidFill>
                  <a:schemeClr val="dk1"/>
                </a:solidFill>
                <a:latin typeface="Roboto Condensed" panose="02000000000000000000"/>
                <a:ea typeface="Roboto Condensed" panose="02000000000000000000"/>
                <a:cs typeface="Roboto Condensed" panose="02000000000000000000"/>
                <a:sym typeface="Roboto Condensed" panose="02000000000000000000"/>
              </a:rPr>
              <a:t>Marcos Galán</a:t>
            </a:r>
            <a:br>
              <a:rPr lang="en-GB">
                <a:latin typeface="Roboto Condensed" panose="02000000000000000000"/>
                <a:ea typeface="Roboto Condensed" panose="02000000000000000000"/>
                <a:cs typeface="Roboto Condensed" panose="02000000000000000000"/>
                <a:sym typeface="Roboto Condensed" panose="02000000000000000000"/>
              </a:rPr>
            </a:br>
            <a:r>
              <a:rPr lang="en-GB" sz="800">
                <a:solidFill>
                  <a:schemeClr val="dk2"/>
                </a:solidFill>
                <a:latin typeface="Roboto Condensed" panose="02000000000000000000"/>
                <a:ea typeface="Roboto Condensed" panose="02000000000000000000"/>
                <a:cs typeface="Roboto Condensed" panose="02000000000000000000"/>
                <a:sym typeface="Roboto Condensed" panose="02000000000000000000"/>
              </a:rPr>
              <a:t>JOB TITLE</a:t>
            </a:r>
            <a:endParaRPr sz="800">
              <a:solidFill>
                <a:schemeClr val="dk2"/>
              </a:solidFill>
              <a:latin typeface="Roboto Condensed" panose="02000000000000000000"/>
              <a:ea typeface="Roboto Condensed" panose="02000000000000000000"/>
              <a:cs typeface="Roboto Condensed" panose="02000000000000000000"/>
              <a:sym typeface="Roboto Condensed" panose="02000000000000000000"/>
            </a:endParaRPr>
          </a:p>
          <a:p>
            <a:pPr marL="0" lvl="0" indent="0" algn="ctr" rtl="0">
              <a:spcBef>
                <a:spcPts val="400"/>
              </a:spcBef>
              <a:spcAft>
                <a:spcPts val="0"/>
              </a:spcAft>
              <a:buNone/>
            </a:pPr>
            <a:r>
              <a:rPr lang="en-GB" sz="900">
                <a:solidFill>
                  <a:schemeClr val="dk2"/>
                </a:solidFill>
                <a:latin typeface="Roboto Condensed" panose="02000000000000000000"/>
                <a:ea typeface="Roboto Condensed" panose="02000000000000000000"/>
                <a:cs typeface="Roboto Condensed" panose="02000000000000000000"/>
                <a:sym typeface="Roboto Condensed" panose="02000000000000000000"/>
              </a:rPr>
              <a:t>Blue is the colour of the clear sky and the deep sea</a:t>
            </a:r>
            <a:endParaRPr>
              <a:latin typeface="Roboto Condensed" panose="02000000000000000000"/>
              <a:ea typeface="Roboto Condensed" panose="02000000000000000000"/>
              <a:cs typeface="Roboto Condensed" panose="02000000000000000000"/>
              <a:sym typeface="Roboto Condensed" panose="02000000000000000000"/>
            </a:endParaRPr>
          </a:p>
          <a:p>
            <a:pPr marL="0" lvl="0" indent="0" algn="ctr" rtl="0">
              <a:spcBef>
                <a:spcPts val="400"/>
              </a:spcBef>
              <a:spcAft>
                <a:spcPts val="400"/>
              </a:spcAft>
              <a:buNone/>
            </a:pPr>
            <a:endParaRPr>
              <a:latin typeface="Roboto Condensed" panose="02000000000000000000"/>
              <a:ea typeface="Roboto Condensed" panose="02000000000000000000"/>
              <a:cs typeface="Roboto Condensed" panose="02000000000000000000"/>
              <a:sym typeface="Roboto Condensed" panose="02000000000000000000"/>
            </a:endParaRPr>
          </a:p>
        </p:txBody>
      </p:sp>
      <p:pic>
        <p:nvPicPr>
          <p:cNvPr id="749" name="Google Shape;749;p43"/>
          <p:cNvPicPr preferRelativeResize="0"/>
          <p:nvPr/>
        </p:nvPicPr>
        <p:blipFill rotWithShape="1">
          <a:blip r:embed="rId3"/>
          <a:srcRect l="47271" t="22330" b="24940"/>
          <a:stretch>
            <a:fillRect/>
          </a:stretch>
        </p:blipFill>
        <p:spPr>
          <a:xfrm>
            <a:off x="4814750" y="1759975"/>
            <a:ext cx="1489200" cy="1489200"/>
          </a:xfrm>
          <a:prstGeom prst="ellipse">
            <a:avLst/>
          </a:prstGeom>
          <a:noFill/>
          <a:ln>
            <a:noFill/>
          </a:ln>
        </p:spPr>
      </p:pic>
      <p:sp>
        <p:nvSpPr>
          <p:cNvPr id="750" name="Google Shape;750;p43"/>
          <p:cNvSpPr txBox="1"/>
          <p:nvPr/>
        </p:nvSpPr>
        <p:spPr>
          <a:xfrm>
            <a:off x="4819775" y="3379000"/>
            <a:ext cx="1489200" cy="734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GB" sz="1200" b="1">
                <a:solidFill>
                  <a:schemeClr val="dk1"/>
                </a:solidFill>
                <a:latin typeface="Roboto Condensed" panose="02000000000000000000"/>
                <a:ea typeface="Roboto Condensed" panose="02000000000000000000"/>
                <a:cs typeface="Roboto Condensed" panose="02000000000000000000"/>
                <a:sym typeface="Roboto Condensed" panose="02000000000000000000"/>
              </a:rPr>
              <a:t>Ixchel Valdía</a:t>
            </a:r>
            <a:br>
              <a:rPr lang="en-GB">
                <a:latin typeface="Roboto Condensed" panose="02000000000000000000"/>
                <a:ea typeface="Roboto Condensed" panose="02000000000000000000"/>
                <a:cs typeface="Roboto Condensed" panose="02000000000000000000"/>
                <a:sym typeface="Roboto Condensed" panose="02000000000000000000"/>
              </a:rPr>
            </a:br>
            <a:r>
              <a:rPr lang="en-GB" sz="800">
                <a:solidFill>
                  <a:schemeClr val="dk2"/>
                </a:solidFill>
                <a:latin typeface="Roboto Condensed" panose="02000000000000000000"/>
                <a:ea typeface="Roboto Condensed" panose="02000000000000000000"/>
                <a:cs typeface="Roboto Condensed" panose="02000000000000000000"/>
                <a:sym typeface="Roboto Condensed" panose="02000000000000000000"/>
              </a:rPr>
              <a:t>JOB TITLE</a:t>
            </a:r>
            <a:endParaRPr sz="800">
              <a:solidFill>
                <a:schemeClr val="dk2"/>
              </a:solidFill>
              <a:latin typeface="Roboto Condensed" panose="02000000000000000000"/>
              <a:ea typeface="Roboto Condensed" panose="02000000000000000000"/>
              <a:cs typeface="Roboto Condensed" panose="02000000000000000000"/>
              <a:sym typeface="Roboto Condensed" panose="02000000000000000000"/>
            </a:endParaRPr>
          </a:p>
          <a:p>
            <a:pPr marL="0" lvl="0" indent="0" algn="ctr" rtl="0">
              <a:spcBef>
                <a:spcPts val="400"/>
              </a:spcBef>
              <a:spcAft>
                <a:spcPts val="0"/>
              </a:spcAft>
              <a:buNone/>
            </a:pPr>
            <a:r>
              <a:rPr lang="en-GB" sz="900">
                <a:solidFill>
                  <a:schemeClr val="dk2"/>
                </a:solidFill>
                <a:latin typeface="Roboto Condensed" panose="02000000000000000000"/>
                <a:ea typeface="Roboto Condensed" panose="02000000000000000000"/>
                <a:cs typeface="Roboto Condensed" panose="02000000000000000000"/>
                <a:sym typeface="Roboto Condensed" panose="02000000000000000000"/>
              </a:rPr>
              <a:t>Blue is the colour of the clear sky and the deep sea</a:t>
            </a:r>
            <a:endParaRPr>
              <a:latin typeface="Roboto Condensed" panose="02000000000000000000"/>
              <a:ea typeface="Roboto Condensed" panose="02000000000000000000"/>
              <a:cs typeface="Roboto Condensed" panose="02000000000000000000"/>
              <a:sym typeface="Roboto Condensed" panose="02000000000000000000"/>
            </a:endParaRPr>
          </a:p>
          <a:p>
            <a:pPr marL="0" lvl="0" indent="0" algn="ctr" rtl="0">
              <a:spcBef>
                <a:spcPts val="400"/>
              </a:spcBef>
              <a:spcAft>
                <a:spcPts val="400"/>
              </a:spcAft>
              <a:buNone/>
            </a:pPr>
            <a:endParaRPr>
              <a:latin typeface="Roboto Condensed" panose="02000000000000000000"/>
              <a:ea typeface="Roboto Condensed" panose="02000000000000000000"/>
              <a:cs typeface="Roboto Condensed" panose="02000000000000000000"/>
              <a:sym typeface="Roboto Condensed" panose="02000000000000000000"/>
            </a:endParaRPr>
          </a:p>
        </p:txBody>
      </p:sp>
      <p:pic>
        <p:nvPicPr>
          <p:cNvPr id="751" name="Google Shape;751;p43"/>
          <p:cNvPicPr preferRelativeResize="0"/>
          <p:nvPr/>
        </p:nvPicPr>
        <p:blipFill rotWithShape="1">
          <a:blip r:embed="rId4"/>
          <a:srcRect t="3926" b="29406"/>
          <a:stretch>
            <a:fillRect/>
          </a:stretch>
        </p:blipFill>
        <p:spPr>
          <a:xfrm>
            <a:off x="6794475" y="1759975"/>
            <a:ext cx="1489200" cy="1489200"/>
          </a:xfrm>
          <a:prstGeom prst="ellipse">
            <a:avLst/>
          </a:prstGeom>
          <a:noFill/>
          <a:ln>
            <a:noFill/>
          </a:ln>
        </p:spPr>
      </p:pic>
      <p:sp>
        <p:nvSpPr>
          <p:cNvPr id="752" name="Google Shape;752;p43"/>
          <p:cNvSpPr txBox="1"/>
          <p:nvPr/>
        </p:nvSpPr>
        <p:spPr>
          <a:xfrm>
            <a:off x="6799500" y="3379000"/>
            <a:ext cx="1489200" cy="734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GB" sz="1200" b="1">
                <a:solidFill>
                  <a:schemeClr val="dk1"/>
                </a:solidFill>
                <a:latin typeface="Roboto Condensed" panose="02000000000000000000"/>
                <a:ea typeface="Roboto Condensed" panose="02000000000000000000"/>
                <a:cs typeface="Roboto Condensed" panose="02000000000000000000"/>
                <a:sym typeface="Roboto Condensed" panose="02000000000000000000"/>
              </a:rPr>
              <a:t>Nils Årud</a:t>
            </a:r>
            <a:br>
              <a:rPr lang="en-GB">
                <a:latin typeface="Roboto Condensed" panose="02000000000000000000"/>
                <a:ea typeface="Roboto Condensed" panose="02000000000000000000"/>
                <a:cs typeface="Roboto Condensed" panose="02000000000000000000"/>
                <a:sym typeface="Roboto Condensed" panose="02000000000000000000"/>
              </a:rPr>
            </a:br>
            <a:r>
              <a:rPr lang="en-GB" sz="800">
                <a:solidFill>
                  <a:schemeClr val="dk2"/>
                </a:solidFill>
                <a:latin typeface="Roboto Condensed" panose="02000000000000000000"/>
                <a:ea typeface="Roboto Condensed" panose="02000000000000000000"/>
                <a:cs typeface="Roboto Condensed" panose="02000000000000000000"/>
                <a:sym typeface="Roboto Condensed" panose="02000000000000000000"/>
              </a:rPr>
              <a:t>JOB TITLE</a:t>
            </a:r>
            <a:endParaRPr sz="800">
              <a:solidFill>
                <a:schemeClr val="dk2"/>
              </a:solidFill>
              <a:latin typeface="Roboto Condensed" panose="02000000000000000000"/>
              <a:ea typeface="Roboto Condensed" panose="02000000000000000000"/>
              <a:cs typeface="Roboto Condensed" panose="02000000000000000000"/>
              <a:sym typeface="Roboto Condensed" panose="02000000000000000000"/>
            </a:endParaRPr>
          </a:p>
          <a:p>
            <a:pPr marL="0" lvl="0" indent="0" algn="ctr" rtl="0">
              <a:spcBef>
                <a:spcPts val="400"/>
              </a:spcBef>
              <a:spcAft>
                <a:spcPts val="0"/>
              </a:spcAft>
              <a:buNone/>
            </a:pPr>
            <a:r>
              <a:rPr lang="en-GB" sz="900">
                <a:solidFill>
                  <a:schemeClr val="dk2"/>
                </a:solidFill>
                <a:latin typeface="Roboto Condensed" panose="02000000000000000000"/>
                <a:ea typeface="Roboto Condensed" panose="02000000000000000000"/>
                <a:cs typeface="Roboto Condensed" panose="02000000000000000000"/>
                <a:sym typeface="Roboto Condensed" panose="02000000000000000000"/>
              </a:rPr>
              <a:t>Blue is the colour of the clear sky and the deep sea</a:t>
            </a:r>
            <a:endParaRPr>
              <a:latin typeface="Roboto Condensed" panose="02000000000000000000"/>
              <a:ea typeface="Roboto Condensed" panose="02000000000000000000"/>
              <a:cs typeface="Roboto Condensed" panose="02000000000000000000"/>
              <a:sym typeface="Roboto Condensed" panose="02000000000000000000"/>
            </a:endParaRPr>
          </a:p>
          <a:p>
            <a:pPr marL="0" lvl="0" indent="0" algn="ctr" rtl="0">
              <a:spcBef>
                <a:spcPts val="400"/>
              </a:spcBef>
              <a:spcAft>
                <a:spcPts val="400"/>
              </a:spcAft>
              <a:buNone/>
            </a:pPr>
            <a:endParaRPr>
              <a:latin typeface="Roboto Condensed" panose="02000000000000000000"/>
              <a:ea typeface="Roboto Condensed" panose="02000000000000000000"/>
              <a:cs typeface="Roboto Condensed" panose="02000000000000000000"/>
              <a:sym typeface="Roboto Condensed" panose="02000000000000000000"/>
            </a:endParaRPr>
          </a:p>
        </p:txBody>
      </p:sp>
      <p:pic>
        <p:nvPicPr>
          <p:cNvPr id="2" name="Picture 1" descr="Picture1-removebg-preview"/>
          <p:cNvPicPr>
            <a:picLocks noChangeAspect="1"/>
          </p:cNvPicPr>
          <p:nvPr/>
        </p:nvPicPr>
        <p:blipFill>
          <a:blip r:embed="rId5"/>
          <a:stretch>
            <a:fillRect/>
          </a:stretch>
        </p:blipFill>
        <p:spPr>
          <a:xfrm>
            <a:off x="235585" y="457200"/>
            <a:ext cx="558800" cy="558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Shape 220"/>
        <p:cNvGrpSpPr/>
        <p:nvPr/>
      </p:nvGrpSpPr>
      <p:grpSpPr>
        <a:xfrm>
          <a:off x="0" y="0"/>
          <a:ext cx="0" cy="0"/>
          <a:chOff x="0" y="0"/>
          <a:chExt cx="0" cy="0"/>
        </a:xfrm>
      </p:grpSpPr>
      <p:sp>
        <p:nvSpPr>
          <p:cNvPr id="221" name="Google Shape;221;p14"/>
          <p:cNvSpPr txBox="1">
            <a:spLocks noGrp="1"/>
          </p:cNvSpPr>
          <p:nvPr>
            <p:ph type="ctrTitle"/>
          </p:nvPr>
        </p:nvSpPr>
        <p:spPr>
          <a:xfrm>
            <a:off x="212725" y="3136265"/>
            <a:ext cx="5189220" cy="127254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ltLang="en-GB">
                <a:solidFill>
                  <a:schemeClr val="accent5"/>
                </a:solidFill>
              </a:rPr>
              <a:t>Mô hình mạng ngang hàng </a:t>
            </a:r>
            <a:br>
              <a:rPr lang="en-US" altLang="en-GB">
                <a:solidFill>
                  <a:schemeClr val="accent5"/>
                </a:solidFill>
              </a:rPr>
            </a:br>
            <a:r>
              <a:rPr lang="en-US" altLang="en-GB">
                <a:solidFill>
                  <a:schemeClr val="accent5"/>
                </a:solidFill>
              </a:rPr>
              <a:t>Peer to Peer - P2P </a:t>
            </a:r>
            <a:endParaRPr lang="en-US" altLang="en-GB">
              <a:solidFill>
                <a:schemeClr val="accent5"/>
              </a:solidFill>
            </a:endParaRPr>
          </a:p>
        </p:txBody>
      </p:sp>
      <p:sp>
        <p:nvSpPr>
          <p:cNvPr id="223" name="Google Shape;223;p14"/>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fld>
            <a:endParaRPr lang="en-GB"/>
          </a:p>
        </p:txBody>
      </p:sp>
      <p:sp>
        <p:nvSpPr>
          <p:cNvPr id="224" name="Google Shape;224;p14"/>
          <p:cNvSpPr txBox="1"/>
          <p:nvPr/>
        </p:nvSpPr>
        <p:spPr>
          <a:xfrm>
            <a:off x="463525" y="0"/>
            <a:ext cx="2181600" cy="31362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GB" sz="12000" b="1">
                <a:solidFill>
                  <a:srgbClr val="3F5378"/>
                </a:solidFill>
                <a:latin typeface="Roboto Condensed" panose="02000000000000000000"/>
                <a:ea typeface="Roboto Condensed" panose="02000000000000000000"/>
                <a:cs typeface="Roboto Condensed" panose="02000000000000000000"/>
                <a:sym typeface="Roboto Condensed" panose="02000000000000000000"/>
              </a:rPr>
              <a:t>1</a:t>
            </a:r>
            <a:endParaRPr sz="3000" b="1">
              <a:solidFill>
                <a:srgbClr val="3F5378"/>
              </a:solidFill>
              <a:latin typeface="Roboto Condensed" panose="02000000000000000000"/>
              <a:ea typeface="Roboto Condensed" panose="02000000000000000000"/>
              <a:cs typeface="Roboto Condensed" panose="02000000000000000000"/>
              <a:sym typeface="Roboto Condensed" panose="02000000000000000000"/>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showMasterSp="0">
  <p:cSld>
    <p:bg>
      <p:bgPr>
        <a:blipFill rotWithShape="1">
          <a:blip r:embed="rId1"/>
          <a:stretch>
            <a:fillRect/>
          </a:stretch>
        </a:blipFill>
        <a:effectLst/>
      </p:bgPr>
    </p:bg>
    <p:spTree>
      <p:nvGrpSpPr>
        <p:cNvPr id="1" name=""/>
        <p:cNvGrpSpPr/>
        <p:nvPr/>
      </p:nvGrpSpPr>
      <p:grpSpPr/>
      <p:sp>
        <p:nvSpPr>
          <p:cNvPr id="4" name="Slide Number Placeholder 3"/>
          <p:cNvSpPr>
            <a:spLocks noGrp="1"/>
          </p:cNvSpPr>
          <p:nvPr>
            <p:ph type="sldNum" idx="12"/>
          </p:nvPr>
        </p:nvSpPr>
        <p:spPr>
          <a:xfrm>
            <a:off x="7656735" y="4602845"/>
            <a:ext cx="1487400" cy="315600"/>
          </a:xfrm>
        </p:spPr>
        <p:txBody>
          <a:bodyPr/>
          <a:p>
            <a:pPr marL="0" lvl="0" indent="0" algn="r" rtl="0">
              <a:spcBef>
                <a:spcPts val="0"/>
              </a:spcBef>
              <a:spcAft>
                <a:spcPts val="0"/>
              </a:spcAft>
              <a:buNone/>
            </a:pPr>
            <a:fld id="{00000000-1234-1234-1234-123412341234}" type="slidenum">
              <a:rPr lang="en-GB">
                <a:solidFill>
                  <a:schemeClr val="tx1"/>
                </a:solidFill>
              </a:rPr>
            </a:fld>
            <a:endParaRPr lang="en-GB">
              <a:solidFill>
                <a:schemeClr val="tx1"/>
              </a:solidFill>
            </a:endParaRPr>
          </a:p>
        </p:txBody>
      </p:sp>
      <p:sp>
        <p:nvSpPr>
          <p:cNvPr id="6" name="Oval 5"/>
          <p:cNvSpPr/>
          <p:nvPr/>
        </p:nvSpPr>
        <p:spPr>
          <a:xfrm>
            <a:off x="3300730" y="1357630"/>
            <a:ext cx="220345" cy="18224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 name="Oval 6"/>
          <p:cNvSpPr/>
          <p:nvPr/>
        </p:nvSpPr>
        <p:spPr>
          <a:xfrm>
            <a:off x="3521075" y="1091565"/>
            <a:ext cx="319405" cy="3117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8" name="Oval 7"/>
          <p:cNvSpPr/>
          <p:nvPr/>
        </p:nvSpPr>
        <p:spPr>
          <a:xfrm>
            <a:off x="3840480" y="734060"/>
            <a:ext cx="456565" cy="4559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9" name="Oval 8"/>
          <p:cNvSpPr/>
          <p:nvPr/>
        </p:nvSpPr>
        <p:spPr>
          <a:xfrm>
            <a:off x="4297045" y="254635"/>
            <a:ext cx="3613785" cy="8369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0" name="Text Box 9"/>
          <p:cNvSpPr txBox="1"/>
          <p:nvPr/>
        </p:nvSpPr>
        <p:spPr>
          <a:xfrm>
            <a:off x="4638675" y="473710"/>
            <a:ext cx="2931160" cy="398780"/>
          </a:xfrm>
          <a:prstGeom prst="rect">
            <a:avLst/>
          </a:prstGeom>
          <a:noFill/>
        </p:spPr>
        <p:txBody>
          <a:bodyPr wrap="none" rtlCol="0">
            <a:spAutoFit/>
          </a:bodyPr>
          <a:p>
            <a:pPr algn="ctr"/>
            <a:r>
              <a:rPr lang="en-US" sz="1800" b="1" i="1">
                <a:solidFill>
                  <a:schemeClr val="accent5"/>
                </a:solidFill>
              </a:rPr>
              <a:t>Mạng ngang </a:t>
            </a:r>
            <a:r>
              <a:rPr lang="en-US" sz="2000" b="1" i="1">
                <a:solidFill>
                  <a:schemeClr val="accent5"/>
                </a:solidFill>
              </a:rPr>
              <a:t>hàng là gì?</a:t>
            </a:r>
            <a:endParaRPr lang="en-US" sz="2000" b="1" i="1">
              <a:solidFill>
                <a:schemeClr val="accent5"/>
              </a:solidFill>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extLst>
                                      <p:ext uri="{505F2C04-C923-438B-8C0F-E0CD2BADF298}">
                                        <wppc:dynamicDigit xmlns:wppc="http://www.wps.cn/officeDocument/PresentationCustomData" type="0">
                                          <p:anim to="" calcmode="lin" valueType="num">
                                            <p:cBhvr>
                                              <p:cTn id="7" dur="2000" fill="hold"/>
                                              <p:tgtEl>
                                                <p:spTgt spid="6"/>
                                              </p:tgtEl>
                                              <p:attrNameLst>
                                                <p:attrName>num.show</p:attrName>
                                              </p:attrNameLst>
                                            </p:cBhvr>
                                            <p:tavLst>
                                              <p:tav tm="0">
                                                <p:val>
                                                  <p:fltVal val="0"/>
                                                </p:val>
                                              </p:tav>
                                              <p:tav tm="100000">
                                                <p:val>
                                                  <p:strVal val="#ppt_v"/>
                                                </p:val>
                                              </p:tav>
                                            </p:tavLst>
                                          </p:anim>
                                        </wppc:dynamicDigit>
                                      </p:ext>
                                    </p:extLs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extLst>
                                      <p:ext uri="{505F2C04-C923-438B-8C0F-E0CD2BADF298}">
                                        <wppc:dynamicDigit xmlns:wppc="http://www.wps.cn/officeDocument/PresentationCustomData" type="0">
                                          <p:anim to="" calcmode="lin" valueType="num">
                                            <p:cBhvr>
                                              <p:cTn id="12" dur="2000" fill="hold"/>
                                              <p:tgtEl>
                                                <p:spTgt spid="7"/>
                                              </p:tgtEl>
                                              <p:attrNameLst>
                                                <p:attrName>num.show</p:attrName>
                                              </p:attrNameLst>
                                            </p:cBhvr>
                                            <p:tavLst>
                                              <p:tav tm="0">
                                                <p:val>
                                                  <p:fltVal val="0"/>
                                                </p:val>
                                              </p:tav>
                                              <p:tav tm="100000">
                                                <p:val>
                                                  <p:strVal val="#ppt_v"/>
                                                </p:val>
                                              </p:tav>
                                            </p:tavLst>
                                          </p:anim>
                                        </wppc:dynamicDigit>
                                      </p:ext>
                                    </p:extLs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extLst>
                                      <p:ext uri="{505F2C04-C923-438B-8C0F-E0CD2BADF298}">
                                        <wppc:dynamicDigit xmlns:wppc="http://www.wps.cn/officeDocument/PresentationCustomData" type="0">
                                          <p:anim to="" calcmode="lin" valueType="num">
                                            <p:cBhvr>
                                              <p:cTn id="17" dur="2000" fill="hold"/>
                                              <p:tgtEl>
                                                <p:spTgt spid="8"/>
                                              </p:tgtEl>
                                              <p:attrNameLst>
                                                <p:attrName>num.show</p:attrName>
                                              </p:attrNameLst>
                                            </p:cBhvr>
                                            <p:tavLst>
                                              <p:tav tm="0">
                                                <p:val>
                                                  <p:fltVal val="0"/>
                                                </p:val>
                                              </p:tav>
                                              <p:tav tm="100000">
                                                <p:val>
                                                  <p:strVal val="#ppt_v"/>
                                                </p:val>
                                              </p:tav>
                                            </p:tavLst>
                                          </p:anim>
                                        </wppc:dynamicDigit>
                                      </p:ext>
                                    </p:extLs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27" presetClass="entr" presetSubtype="0" fill="hold" grpId="0" nodeType="clickEffect">
                                  <p:stCondLst>
                                    <p:cond delay="0"/>
                                  </p:stCondLst>
                                  <p:iterate type="lt">
                                    <p:tmPct val="50000"/>
                                  </p:iterate>
                                  <p:childTnLst>
                                    <p:set>
                                      <p:cBhvr>
                                        <p:cTn id="25" dur="1" fill="hold">
                                          <p:stCondLst>
                                            <p:cond delay="0"/>
                                          </p:stCondLst>
                                        </p:cTn>
                                        <p:tgtEl>
                                          <p:spTgt spid="10"/>
                                        </p:tgtEl>
                                        <p:attrNameLst>
                                          <p:attrName>style.visibility</p:attrName>
                                        </p:attrNameLst>
                                      </p:cBhvr>
                                      <p:to>
                                        <p:strVal val="visible"/>
                                      </p:to>
                                    </p:set>
                                    <p:anim calcmode="discrete" valueType="clr">
                                      <p:cBhvr override="childStyle">
                                        <p:cTn id="26" dur="80"/>
                                        <p:tgtEl>
                                          <p:spTgt spid="10"/>
                                        </p:tgtEl>
                                        <p:attrNameLst>
                                          <p:attrName>style.color</p:attrName>
                                        </p:attrNameLst>
                                      </p:cBhvr>
                                      <p:tavLst>
                                        <p:tav tm="0">
                                          <p:val>
                                            <p:clrVal>
                                              <a:schemeClr val="accent2"/>
                                            </p:clrVal>
                                          </p:val>
                                        </p:tav>
                                        <p:tav tm="50000">
                                          <p:val>
                                            <p:clrVal>
                                              <a:schemeClr val="hlink"/>
                                            </p:clrVal>
                                          </p:val>
                                        </p:tav>
                                      </p:tavLst>
                                    </p:anim>
                                    <p:anim calcmode="discrete" valueType="clr">
                                      <p:cBhvr>
                                        <p:cTn id="27" dur="80"/>
                                        <p:tgtEl>
                                          <p:spTgt spid="10"/>
                                        </p:tgtEl>
                                        <p:attrNameLst>
                                          <p:attrName>fillcolor</p:attrName>
                                        </p:attrNameLst>
                                      </p:cBhvr>
                                      <p:tavLst>
                                        <p:tav tm="0">
                                          <p:val>
                                            <p:clrVal>
                                              <a:schemeClr val="accent2"/>
                                            </p:clrVal>
                                          </p:val>
                                        </p:tav>
                                        <p:tav tm="50000">
                                          <p:val>
                                            <p:clrVal>
                                              <a:schemeClr val="hlink"/>
                                            </p:clrVal>
                                          </p:val>
                                        </p:tav>
                                      </p:tavLst>
                                    </p:anim>
                                    <p:set>
                                      <p:cBhvr>
                                        <p:cTn id="28" dur="80"/>
                                        <p:tgtEl>
                                          <p:spTgt spid="10"/>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bldLvl="0" animBg="1"/>
      <p:bldP spid="8" grpId="0" animBg="1"/>
      <p:bldP spid="10" grpId="0"/>
      <p:bldP spid="9"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flip="none" rotWithShape="1">
          <a:gsLst>
            <a:gs pos="30000">
              <a:srgbClr val="929496">
                <a:alpha val="100000"/>
              </a:srgbClr>
            </a:gs>
            <a:gs pos="70000">
              <a:schemeClr val="dk2"/>
            </a:gs>
          </a:gsLst>
          <a:path path="circle">
            <a:fillToRect l="50000" t="50000" r="50000" b="50000"/>
          </a:path>
          <a:tileRect/>
        </a:gradFill>
        <a:effectLst/>
      </p:bgPr>
    </p:bg>
    <p:spTree>
      <p:nvGrpSpPr>
        <p:cNvPr id="1" name=""/>
        <p:cNvGrpSpPr/>
        <p:nvPr/>
      </p:nvGrpSpPr>
      <p:grpSpPr/>
      <p:sp>
        <p:nvSpPr>
          <p:cNvPr id="2" name="Title 1"/>
          <p:cNvSpPr>
            <a:spLocks noGrp="1"/>
          </p:cNvSpPr>
          <p:nvPr>
            <p:ph type="title"/>
          </p:nvPr>
        </p:nvSpPr>
        <p:spPr>
          <a:xfrm>
            <a:off x="896825" y="392575"/>
            <a:ext cx="5492400" cy="766200"/>
          </a:xfrm>
        </p:spPr>
        <p:txBody>
          <a:bodyPr/>
          <a:p>
            <a:pPr marL="0" indent="0"/>
            <a:r>
              <a:rPr lang="en-US">
                <a:solidFill>
                  <a:schemeClr val="accent5"/>
                </a:solidFill>
              </a:rPr>
              <a:t>Mạng ngang hàng - Peer to Peer ( P2P )</a:t>
            </a:r>
            <a:endParaRPr lang="en-US">
              <a:solidFill>
                <a:schemeClr val="accent5"/>
              </a:solidFill>
            </a:endParaRPr>
          </a:p>
        </p:txBody>
      </p:sp>
      <p:sp>
        <p:nvSpPr>
          <p:cNvPr id="4" name="Slide Number Placeholder 3"/>
          <p:cNvSpPr>
            <a:spLocks noGrp="1"/>
          </p:cNvSpPr>
          <p:nvPr>
            <p:ph type="sldNum" idx="12"/>
          </p:nvPr>
        </p:nvSpPr>
        <p:spPr/>
        <p:txBody>
          <a:bodyPr/>
          <a:p>
            <a:pPr marL="0" lvl="0" indent="0" algn="r" rtl="0">
              <a:spcBef>
                <a:spcPts val="0"/>
              </a:spcBef>
              <a:spcAft>
                <a:spcPts val="0"/>
              </a:spcAft>
              <a:buNone/>
            </a:pPr>
            <a:fld id="{00000000-1234-1234-1234-123412341234}" type="slidenum">
              <a:rPr lang="en-GB"/>
            </a:fld>
            <a:endParaRPr lang="en-GB"/>
          </a:p>
        </p:txBody>
      </p:sp>
      <p:sp>
        <p:nvSpPr>
          <p:cNvPr id="3" name="Text Placeholder 2"/>
          <p:cNvSpPr>
            <a:spLocks noGrp="1"/>
          </p:cNvSpPr>
          <p:nvPr>
            <p:ph type="body" idx="1"/>
          </p:nvPr>
        </p:nvSpPr>
        <p:spPr>
          <a:xfrm>
            <a:off x="659970" y="1661995"/>
            <a:ext cx="6132600" cy="3145500"/>
          </a:xfrm>
        </p:spPr>
        <p:txBody>
          <a:bodyPr/>
          <a:p>
            <a:r>
              <a:rPr lang="en-US" sz="1500" b="1">
                <a:solidFill>
                  <a:schemeClr val="bg1"/>
                </a:solidFill>
                <a:latin typeface="Arial" panose="020B0604020202020204" pitchFamily="34" charset="0"/>
                <a:cs typeface="Arial" panose="020B0604020202020204" pitchFamily="34" charset="0"/>
              </a:rPr>
              <a:t>Trong khoa học máy tính, mạng ngang hàng, hay mạng đồng đẳng (P2P) bao gồm một nhóm các thiết bị cùng lưu trữ và chia sẻ tập tin. Mỗi người tham gia (nút) hoạt động như một đồng đẳng riêng lẻ. Thông thường, tất cả các nút có sức mạnh như nhau và thực hiện các nhiệm vụ giống nhau.</a:t>
            </a:r>
            <a:endParaRPr lang="en-US" sz="1500" b="1">
              <a:solidFill>
                <a:schemeClr val="bg1"/>
              </a:solidFill>
              <a:latin typeface="Arial" panose="020B0604020202020204" pitchFamily="34" charset="0"/>
              <a:cs typeface="Arial" panose="020B0604020202020204" pitchFamily="34" charset="0"/>
            </a:endParaRPr>
          </a:p>
          <a:p>
            <a:r>
              <a:rPr lang="en-US" sz="1500" b="1">
                <a:solidFill>
                  <a:schemeClr val="bg1"/>
                </a:solidFill>
                <a:latin typeface="Arial" panose="020B0604020202020204" pitchFamily="34" charset="0"/>
                <a:cs typeface="Arial" panose="020B0604020202020204" pitchFamily="34" charset="0"/>
              </a:rPr>
              <a:t>Trong công nghệ tài chính, thuật ngữ ngang hàng thường dùng để mô tả quá trình trao đổi tiền mã hóa hoặc tài sản kỹ thuật số thông qua mạng phân tán. Nền tảng P2P cho phép người mua và người bán thực hiện giao dịch mà không cần đến trung gian. Trong một số trường hợp, các trang web cũng có thể cung cấp một môi trường P2P để kết nối người cho vay với người vay.</a:t>
            </a:r>
            <a:endParaRPr lang="en-US" sz="1500" b="1">
              <a:solidFill>
                <a:schemeClr val="bg1"/>
              </a:solidFill>
              <a:latin typeface="Arial" panose="020B0604020202020204" pitchFamily="34" charset="0"/>
              <a:cs typeface="Arial" panose="020B0604020202020204" pitchFamily="34" charset="0"/>
            </a:endParaRPr>
          </a:p>
        </p:txBody>
      </p:sp>
      <p:sp>
        <p:nvSpPr>
          <p:cNvPr id="9" name="Text Box 8"/>
          <p:cNvSpPr txBox="1"/>
          <p:nvPr/>
        </p:nvSpPr>
        <p:spPr>
          <a:xfrm>
            <a:off x="726440" y="1661795"/>
            <a:ext cx="6518910" cy="2168525"/>
          </a:xfrm>
          <a:prstGeom prst="rect">
            <a:avLst/>
          </a:prstGeom>
          <a:noFill/>
        </p:spPr>
        <p:txBody>
          <a:bodyPr wrap="square" rtlCol="0">
            <a:spAutoFit/>
          </a:bodyPr>
          <a:p>
            <a:pPr marL="285750" indent="-285750">
              <a:buClr>
                <a:srgbClr val="434343"/>
              </a:buClr>
              <a:buFont typeface="Wingdings" panose="05000000000000000000" charset="0"/>
              <a:buChar char="q"/>
            </a:pPr>
            <a:r>
              <a:rPr lang="en-US" sz="1500" b="1">
                <a:solidFill>
                  <a:schemeClr val="bg1"/>
                </a:solidFill>
                <a:latin typeface="Arial" panose="020B0604020202020204" pitchFamily="34" charset="0"/>
                <a:cs typeface="Arial" panose="020B0604020202020204" pitchFamily="34" charset="0"/>
              </a:rPr>
              <a:t>Kiến trúc P2P có thể phù hợp với nhiều trường hợp sử dụng khác nhau, nhưng nó trở nên đặc biệt phổ biến vào những năm 1990 khi các chương trình chia sẻ tệp đầu tiên được tạo. Ngày nay, mạng P2P là yếu tố cốt lõi của hầu hết các loại tiền mã hóa, chiếm một phần lớn trong ngành công nghiệp </a:t>
            </a:r>
            <a:r>
              <a:rPr lang="en-US" sz="1500" b="1">
                <a:solidFill>
                  <a:schemeClr val="accent5"/>
                </a:solidFill>
                <a:latin typeface="Arial" panose="020B0604020202020204" pitchFamily="34" charset="0"/>
                <a:cs typeface="Arial" panose="020B0604020202020204" pitchFamily="34" charset="0"/>
              </a:rPr>
              <a:t>Blockchain</a:t>
            </a:r>
            <a:r>
              <a:rPr lang="en-US" sz="1500" b="1">
                <a:solidFill>
                  <a:schemeClr val="bg1"/>
                </a:solidFill>
                <a:latin typeface="Arial" panose="020B0604020202020204" pitchFamily="34" charset="0"/>
                <a:cs typeface="Arial" panose="020B0604020202020204" pitchFamily="34" charset="0"/>
              </a:rPr>
              <a:t>. Tuy nhiên, chúng cũng được khai thác trong các ứng dụng điện toán phân tán khác, bao gồm các công cụ tìm kiếm web, nền tảng phát trực tuyến, thị trường trực tuyến và giao thức web Hệ thống tệp tin liên hành tinh (IPFS).</a:t>
            </a:r>
            <a:endParaRPr lang="en-US" sz="1500" b="1">
              <a:solidFill>
                <a:schemeClr val="bg1"/>
              </a:solidFill>
              <a:latin typeface="Arial" panose="020B0604020202020204" pitchFamily="34" charset="0"/>
              <a:cs typeface="Arial" panose="020B0604020202020204" pitchFamily="34" charset="0"/>
            </a:endParaRPr>
          </a:p>
        </p:txBody>
      </p:sp>
      <p:pic>
        <p:nvPicPr>
          <p:cNvPr id="7" name="Picture 6" descr="images-removebg-preview"/>
          <p:cNvPicPr>
            <a:picLocks noChangeAspect="1"/>
          </p:cNvPicPr>
          <p:nvPr/>
        </p:nvPicPr>
        <p:blipFill>
          <a:blip r:embed="rId1"/>
          <a:stretch>
            <a:fillRect/>
          </a:stretch>
        </p:blipFill>
        <p:spPr>
          <a:xfrm>
            <a:off x="126365" y="496570"/>
            <a:ext cx="708660" cy="55753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xit" presetSubtype="32" fill="hold" grpId="2" nodeType="clickEffect">
                                  <p:stCondLst>
                                    <p:cond delay="0"/>
                                  </p:stCondLst>
                                  <p:childTnLst>
                                    <p:animEffect transition="out" filter="circle(out)">
                                      <p:cBhvr>
                                        <p:cTn id="16" dur="2000"/>
                                        <p:tgtEl>
                                          <p:spTgt spid="3">
                                            <p:txEl>
                                              <p:pRg st="0" end="0"/>
                                            </p:txEl>
                                          </p:spTgt>
                                        </p:tgtEl>
                                      </p:cBhvr>
                                    </p:animEffect>
                                    <p:set>
                                      <p:cBhvr>
                                        <p:cTn id="17" dur="1" fill="hold">
                                          <p:stCondLst>
                                            <p:cond delay="1999"/>
                                          </p:stCondLst>
                                        </p:cTn>
                                        <p:tgtEl>
                                          <p:spTgt spid="3">
                                            <p:txEl>
                                              <p:pRg st="0" end="0"/>
                                            </p:txEl>
                                          </p:spTgt>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6" presetClass="exit" presetSubtype="32" fill="hold" grpId="2" nodeType="clickEffect">
                                  <p:stCondLst>
                                    <p:cond delay="0"/>
                                  </p:stCondLst>
                                  <p:childTnLst>
                                    <p:animEffect transition="out" filter="circle(out)">
                                      <p:cBhvr>
                                        <p:cTn id="21" dur="2000"/>
                                        <p:tgtEl>
                                          <p:spTgt spid="3">
                                            <p:txEl>
                                              <p:pRg st="1" end="1"/>
                                            </p:txEl>
                                          </p:spTgt>
                                        </p:tgtEl>
                                      </p:cBhvr>
                                    </p:animEffect>
                                    <p:set>
                                      <p:cBhvr>
                                        <p:cTn id="22" dur="1" fill="hold">
                                          <p:stCondLst>
                                            <p:cond delay="1999"/>
                                          </p:stCondLst>
                                        </p:cTn>
                                        <p:tgtEl>
                                          <p:spTgt spid="3">
                                            <p:txEl>
                                              <p:pRg st="1" end="1"/>
                                            </p:txEl>
                                          </p:spTgt>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27" presetClass="entr" presetSubtype="0" fill="hold" nodeType="clickEffect">
                                  <p:stCondLst>
                                    <p:cond delay="0"/>
                                  </p:stCondLst>
                                  <p:iterate type="lt">
                                    <p:tmPct val="50000"/>
                                  </p:iterate>
                                  <p:childTnLst>
                                    <p:set>
                                      <p:cBhvr>
                                        <p:cTn id="26" dur="1" fill="hold">
                                          <p:stCondLst>
                                            <p:cond delay="0"/>
                                          </p:stCondLst>
                                        </p:cTn>
                                        <p:tgtEl>
                                          <p:spTgt spid="9">
                                            <p:txEl>
                                              <p:pRg st="0" end="0"/>
                                            </p:txEl>
                                          </p:spTgt>
                                        </p:tgtEl>
                                        <p:attrNameLst>
                                          <p:attrName>style.visibility</p:attrName>
                                        </p:attrNameLst>
                                      </p:cBhvr>
                                      <p:to>
                                        <p:strVal val="visible"/>
                                      </p:to>
                                    </p:set>
                                    <p:anim calcmode="discrete" valueType="clr">
                                      <p:cBhvr override="childStyle">
                                        <p:cTn id="27" dur="80"/>
                                        <p:tgtEl>
                                          <p:spTgt spid="9">
                                            <p:txEl>
                                              <p:pRg st="0" end="0"/>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28" dur="80"/>
                                        <p:tgtEl>
                                          <p:spTgt spid="9">
                                            <p:txEl>
                                              <p:pRg st="0" end="0"/>
                                            </p:txEl>
                                          </p:spTgt>
                                        </p:tgtEl>
                                        <p:attrNameLst>
                                          <p:attrName>fillcolor</p:attrName>
                                        </p:attrNameLst>
                                      </p:cBhvr>
                                      <p:tavLst>
                                        <p:tav tm="0">
                                          <p:val>
                                            <p:clrVal>
                                              <a:schemeClr val="accent2"/>
                                            </p:clrVal>
                                          </p:val>
                                        </p:tav>
                                        <p:tav tm="50000">
                                          <p:val>
                                            <p:clrVal>
                                              <a:schemeClr val="hlink"/>
                                            </p:clrVal>
                                          </p:val>
                                        </p:tav>
                                      </p:tavLst>
                                    </p:anim>
                                    <p:set>
                                      <p:cBhvr>
                                        <p:cTn id="29" dur="80"/>
                                        <p:tgtEl>
                                          <p:spTgt spid="9">
                                            <p:txEl>
                                              <p:pRg st="0" end="0"/>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3" grpId="1" build="p"/>
      <p:bldP spid="3" grpId="2" build="p"/>
    </p:bldLst>
  </p:timing>
</p:sld>
</file>

<file path=ppt/slides/slide7.xml><?xml version="1.0" encoding="utf-8"?>
<p:sld xmlns:a="http://schemas.openxmlformats.org/drawingml/2006/main" xmlns:r="http://schemas.openxmlformats.org/officeDocument/2006/relationships" xmlns:p="http://schemas.openxmlformats.org/presentationml/2006/main" showMasterSp="0">
  <p:cSld>
    <p:bg>
      <p:bgPr>
        <a:blipFill rotWithShape="1">
          <a:blip r:embed="rId1">
            <a:alphaModFix amt="95000"/>
          </a:blip>
          <a:stretch>
            <a:fillRect/>
          </a:stretch>
        </a:blipFill>
        <a:effectLst/>
      </p:bgPr>
    </p:bg>
    <p:spTree>
      <p:nvGrpSpPr>
        <p:cNvPr id="1" name=""/>
        <p:cNvGrpSpPr/>
        <p:nvPr/>
      </p:nvGrpSpPr>
      <p:grpSpPr/>
      <p:sp>
        <p:nvSpPr>
          <p:cNvPr id="4" name="Slide Number Placeholder 3"/>
          <p:cNvSpPr>
            <a:spLocks noGrp="1"/>
          </p:cNvSpPr>
          <p:nvPr>
            <p:ph type="sldNum" idx="12"/>
          </p:nvPr>
        </p:nvSpPr>
        <p:spPr/>
        <p:txBody>
          <a:bodyPr/>
          <a:p>
            <a:pPr marL="0" lvl="0" indent="0" algn="r" rtl="0">
              <a:spcBef>
                <a:spcPts val="0"/>
              </a:spcBef>
              <a:spcAft>
                <a:spcPts val="0"/>
              </a:spcAft>
              <a:buNone/>
            </a:pPr>
            <a:r>
              <a:rPr lang="en-US" altLang="en-GB">
                <a:solidFill>
                  <a:schemeClr val="tx1"/>
                </a:solidFill>
              </a:rPr>
              <a:t>8</a:t>
            </a:r>
            <a:endParaRPr lang="en-US" altLang="en-GB">
              <a:solidFill>
                <a:schemeClr val="tx1"/>
              </a:solidFill>
            </a:endParaRPr>
          </a:p>
        </p:txBody>
      </p:sp>
      <p:sp>
        <p:nvSpPr>
          <p:cNvPr id="6" name="Rectangles 5"/>
          <p:cNvSpPr/>
          <p:nvPr/>
        </p:nvSpPr>
        <p:spPr>
          <a:xfrm>
            <a:off x="1050925" y="377825"/>
            <a:ext cx="8218170" cy="860425"/>
          </a:xfrm>
          <a:prstGeom prst="rect">
            <a:avLst/>
          </a:prstGeom>
          <a:noFill/>
          <a:ln>
            <a:noFill/>
          </a:ln>
        </p:spPr>
        <p:txBody>
          <a:bodyPr wrap="square" rtlCol="0" anchor="t">
            <a:spAutoFit/>
          </a:bodyPr>
          <a:p>
            <a:pPr algn="ctr"/>
            <a:r>
              <a:rPr lang="en-US" altLang="zh-CN" sz="5000" b="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Cách thức hoạt động</a:t>
            </a:r>
            <a:endParaRPr lang="en-US" altLang="zh-CN" sz="5000" b="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p:txBody>
      </p:sp>
      <p:sp>
        <p:nvSpPr>
          <p:cNvPr id="1017" name="Google Shape;1017;p46"/>
          <p:cNvSpPr/>
          <p:nvPr/>
        </p:nvSpPr>
        <p:spPr>
          <a:xfrm>
            <a:off x="1244600" y="513080"/>
            <a:ext cx="692785" cy="590550"/>
          </a:xfrm>
          <a:custGeom>
            <a:avLst/>
            <a:gdLst/>
            <a:ahLst/>
            <a:cxnLst/>
            <a:rect l="l" t="t" r="r" b="b"/>
            <a:pathLst>
              <a:path w="16952" h="16952" fill="none" extrusionOk="0">
                <a:moveTo>
                  <a:pt x="16173" y="7015"/>
                </a:moveTo>
                <a:lnTo>
                  <a:pt x="14419" y="6820"/>
                </a:lnTo>
                <a:lnTo>
                  <a:pt x="14419" y="6820"/>
                </a:lnTo>
                <a:lnTo>
                  <a:pt x="14322" y="6479"/>
                </a:lnTo>
                <a:lnTo>
                  <a:pt x="14175" y="6114"/>
                </a:lnTo>
                <a:lnTo>
                  <a:pt x="14029" y="5773"/>
                </a:lnTo>
                <a:lnTo>
                  <a:pt x="13859" y="5432"/>
                </a:lnTo>
                <a:lnTo>
                  <a:pt x="14955" y="4068"/>
                </a:lnTo>
                <a:lnTo>
                  <a:pt x="14955" y="4068"/>
                </a:lnTo>
                <a:lnTo>
                  <a:pt x="15028" y="3922"/>
                </a:lnTo>
                <a:lnTo>
                  <a:pt x="15077" y="3776"/>
                </a:lnTo>
                <a:lnTo>
                  <a:pt x="15125" y="3630"/>
                </a:lnTo>
                <a:lnTo>
                  <a:pt x="15125" y="3484"/>
                </a:lnTo>
                <a:lnTo>
                  <a:pt x="15101" y="3313"/>
                </a:lnTo>
                <a:lnTo>
                  <a:pt x="15052" y="3167"/>
                </a:lnTo>
                <a:lnTo>
                  <a:pt x="14979" y="3021"/>
                </a:lnTo>
                <a:lnTo>
                  <a:pt x="14882" y="2899"/>
                </a:lnTo>
                <a:lnTo>
                  <a:pt x="14054" y="2071"/>
                </a:lnTo>
                <a:lnTo>
                  <a:pt x="14054" y="2071"/>
                </a:lnTo>
                <a:lnTo>
                  <a:pt x="13932" y="1974"/>
                </a:lnTo>
                <a:lnTo>
                  <a:pt x="13786" y="1901"/>
                </a:lnTo>
                <a:lnTo>
                  <a:pt x="13640" y="1852"/>
                </a:lnTo>
                <a:lnTo>
                  <a:pt x="13469" y="1827"/>
                </a:lnTo>
                <a:lnTo>
                  <a:pt x="13323" y="1827"/>
                </a:lnTo>
                <a:lnTo>
                  <a:pt x="13177" y="1876"/>
                </a:lnTo>
                <a:lnTo>
                  <a:pt x="13031" y="1925"/>
                </a:lnTo>
                <a:lnTo>
                  <a:pt x="12885" y="2022"/>
                </a:lnTo>
                <a:lnTo>
                  <a:pt x="11521" y="3094"/>
                </a:lnTo>
                <a:lnTo>
                  <a:pt x="11521" y="3094"/>
                </a:lnTo>
                <a:lnTo>
                  <a:pt x="11180" y="2923"/>
                </a:lnTo>
                <a:lnTo>
                  <a:pt x="10839" y="2777"/>
                </a:lnTo>
                <a:lnTo>
                  <a:pt x="10473" y="2631"/>
                </a:lnTo>
                <a:lnTo>
                  <a:pt x="10133" y="2534"/>
                </a:lnTo>
                <a:lnTo>
                  <a:pt x="9938" y="780"/>
                </a:lnTo>
                <a:lnTo>
                  <a:pt x="9938" y="780"/>
                </a:lnTo>
                <a:lnTo>
                  <a:pt x="9889" y="634"/>
                </a:lnTo>
                <a:lnTo>
                  <a:pt x="9840" y="488"/>
                </a:lnTo>
                <a:lnTo>
                  <a:pt x="9743" y="342"/>
                </a:lnTo>
                <a:lnTo>
                  <a:pt x="9645" y="244"/>
                </a:lnTo>
                <a:lnTo>
                  <a:pt x="9499" y="147"/>
                </a:lnTo>
                <a:lnTo>
                  <a:pt x="9378" y="74"/>
                </a:lnTo>
                <a:lnTo>
                  <a:pt x="9231" y="25"/>
                </a:lnTo>
                <a:lnTo>
                  <a:pt x="9061" y="1"/>
                </a:lnTo>
                <a:lnTo>
                  <a:pt x="7892" y="1"/>
                </a:lnTo>
                <a:lnTo>
                  <a:pt x="7892" y="1"/>
                </a:lnTo>
                <a:lnTo>
                  <a:pt x="7721" y="25"/>
                </a:lnTo>
                <a:lnTo>
                  <a:pt x="7575" y="74"/>
                </a:lnTo>
                <a:lnTo>
                  <a:pt x="7453" y="147"/>
                </a:lnTo>
                <a:lnTo>
                  <a:pt x="7307" y="244"/>
                </a:lnTo>
                <a:lnTo>
                  <a:pt x="7210" y="342"/>
                </a:lnTo>
                <a:lnTo>
                  <a:pt x="7112" y="488"/>
                </a:lnTo>
                <a:lnTo>
                  <a:pt x="7064" y="634"/>
                </a:lnTo>
                <a:lnTo>
                  <a:pt x="7015" y="780"/>
                </a:lnTo>
                <a:lnTo>
                  <a:pt x="6820" y="2534"/>
                </a:lnTo>
                <a:lnTo>
                  <a:pt x="6820" y="2534"/>
                </a:lnTo>
                <a:lnTo>
                  <a:pt x="6479" y="2631"/>
                </a:lnTo>
                <a:lnTo>
                  <a:pt x="6114" y="2777"/>
                </a:lnTo>
                <a:lnTo>
                  <a:pt x="5773" y="2923"/>
                </a:lnTo>
                <a:lnTo>
                  <a:pt x="5432" y="3094"/>
                </a:lnTo>
                <a:lnTo>
                  <a:pt x="4068" y="2022"/>
                </a:lnTo>
                <a:lnTo>
                  <a:pt x="4068" y="2022"/>
                </a:lnTo>
                <a:lnTo>
                  <a:pt x="3922" y="1925"/>
                </a:lnTo>
                <a:lnTo>
                  <a:pt x="3776" y="1876"/>
                </a:lnTo>
                <a:lnTo>
                  <a:pt x="3630" y="1827"/>
                </a:lnTo>
                <a:lnTo>
                  <a:pt x="3484" y="1827"/>
                </a:lnTo>
                <a:lnTo>
                  <a:pt x="3313" y="1852"/>
                </a:lnTo>
                <a:lnTo>
                  <a:pt x="3167" y="1901"/>
                </a:lnTo>
                <a:lnTo>
                  <a:pt x="3021" y="1974"/>
                </a:lnTo>
                <a:lnTo>
                  <a:pt x="2899" y="2071"/>
                </a:lnTo>
                <a:lnTo>
                  <a:pt x="2071" y="2899"/>
                </a:lnTo>
                <a:lnTo>
                  <a:pt x="2071" y="2899"/>
                </a:lnTo>
                <a:lnTo>
                  <a:pt x="1974" y="3021"/>
                </a:lnTo>
                <a:lnTo>
                  <a:pt x="1901" y="3167"/>
                </a:lnTo>
                <a:lnTo>
                  <a:pt x="1852" y="3313"/>
                </a:lnTo>
                <a:lnTo>
                  <a:pt x="1827" y="3484"/>
                </a:lnTo>
                <a:lnTo>
                  <a:pt x="1827" y="3630"/>
                </a:lnTo>
                <a:lnTo>
                  <a:pt x="1876" y="3776"/>
                </a:lnTo>
                <a:lnTo>
                  <a:pt x="1925" y="3922"/>
                </a:lnTo>
                <a:lnTo>
                  <a:pt x="2022" y="4068"/>
                </a:lnTo>
                <a:lnTo>
                  <a:pt x="3094" y="5432"/>
                </a:lnTo>
                <a:lnTo>
                  <a:pt x="3094" y="5432"/>
                </a:lnTo>
                <a:lnTo>
                  <a:pt x="2923" y="5773"/>
                </a:lnTo>
                <a:lnTo>
                  <a:pt x="2777" y="6114"/>
                </a:lnTo>
                <a:lnTo>
                  <a:pt x="2631" y="6479"/>
                </a:lnTo>
                <a:lnTo>
                  <a:pt x="2534" y="6820"/>
                </a:lnTo>
                <a:lnTo>
                  <a:pt x="780" y="7015"/>
                </a:lnTo>
                <a:lnTo>
                  <a:pt x="780" y="7015"/>
                </a:lnTo>
                <a:lnTo>
                  <a:pt x="634" y="7064"/>
                </a:lnTo>
                <a:lnTo>
                  <a:pt x="488" y="7112"/>
                </a:lnTo>
                <a:lnTo>
                  <a:pt x="342" y="7210"/>
                </a:lnTo>
                <a:lnTo>
                  <a:pt x="244" y="7307"/>
                </a:lnTo>
                <a:lnTo>
                  <a:pt x="147" y="7453"/>
                </a:lnTo>
                <a:lnTo>
                  <a:pt x="74" y="7575"/>
                </a:lnTo>
                <a:lnTo>
                  <a:pt x="25" y="7721"/>
                </a:lnTo>
                <a:lnTo>
                  <a:pt x="1" y="7892"/>
                </a:lnTo>
                <a:lnTo>
                  <a:pt x="1" y="9061"/>
                </a:lnTo>
                <a:lnTo>
                  <a:pt x="1" y="9061"/>
                </a:lnTo>
                <a:lnTo>
                  <a:pt x="25" y="9231"/>
                </a:lnTo>
                <a:lnTo>
                  <a:pt x="74" y="9377"/>
                </a:lnTo>
                <a:lnTo>
                  <a:pt x="147" y="9499"/>
                </a:lnTo>
                <a:lnTo>
                  <a:pt x="244" y="9645"/>
                </a:lnTo>
                <a:lnTo>
                  <a:pt x="342" y="9743"/>
                </a:lnTo>
                <a:lnTo>
                  <a:pt x="488" y="9840"/>
                </a:lnTo>
                <a:lnTo>
                  <a:pt x="634" y="9889"/>
                </a:lnTo>
                <a:lnTo>
                  <a:pt x="780" y="9938"/>
                </a:lnTo>
                <a:lnTo>
                  <a:pt x="2534" y="10132"/>
                </a:lnTo>
                <a:lnTo>
                  <a:pt x="2534" y="10132"/>
                </a:lnTo>
                <a:lnTo>
                  <a:pt x="2631" y="10473"/>
                </a:lnTo>
                <a:lnTo>
                  <a:pt x="2777" y="10839"/>
                </a:lnTo>
                <a:lnTo>
                  <a:pt x="2923" y="11180"/>
                </a:lnTo>
                <a:lnTo>
                  <a:pt x="3094" y="11521"/>
                </a:lnTo>
                <a:lnTo>
                  <a:pt x="2022" y="12885"/>
                </a:lnTo>
                <a:lnTo>
                  <a:pt x="2022" y="12885"/>
                </a:lnTo>
                <a:lnTo>
                  <a:pt x="1925" y="13031"/>
                </a:lnTo>
                <a:lnTo>
                  <a:pt x="1876" y="13177"/>
                </a:lnTo>
                <a:lnTo>
                  <a:pt x="1827" y="13323"/>
                </a:lnTo>
                <a:lnTo>
                  <a:pt x="1827" y="13469"/>
                </a:lnTo>
                <a:lnTo>
                  <a:pt x="1852" y="13640"/>
                </a:lnTo>
                <a:lnTo>
                  <a:pt x="1901" y="13786"/>
                </a:lnTo>
                <a:lnTo>
                  <a:pt x="1974" y="13932"/>
                </a:lnTo>
                <a:lnTo>
                  <a:pt x="2071" y="14054"/>
                </a:lnTo>
                <a:lnTo>
                  <a:pt x="2899" y="14882"/>
                </a:lnTo>
                <a:lnTo>
                  <a:pt x="2899" y="14882"/>
                </a:lnTo>
                <a:lnTo>
                  <a:pt x="3021" y="14979"/>
                </a:lnTo>
                <a:lnTo>
                  <a:pt x="3167" y="15052"/>
                </a:lnTo>
                <a:lnTo>
                  <a:pt x="3313" y="15101"/>
                </a:lnTo>
                <a:lnTo>
                  <a:pt x="3484" y="15125"/>
                </a:lnTo>
                <a:lnTo>
                  <a:pt x="3630" y="15125"/>
                </a:lnTo>
                <a:lnTo>
                  <a:pt x="3776" y="15077"/>
                </a:lnTo>
                <a:lnTo>
                  <a:pt x="3922" y="15028"/>
                </a:lnTo>
                <a:lnTo>
                  <a:pt x="4068" y="14955"/>
                </a:lnTo>
                <a:lnTo>
                  <a:pt x="5432" y="13859"/>
                </a:lnTo>
                <a:lnTo>
                  <a:pt x="5432" y="13859"/>
                </a:lnTo>
                <a:lnTo>
                  <a:pt x="5773" y="14029"/>
                </a:lnTo>
                <a:lnTo>
                  <a:pt x="6114" y="14175"/>
                </a:lnTo>
                <a:lnTo>
                  <a:pt x="6479" y="14322"/>
                </a:lnTo>
                <a:lnTo>
                  <a:pt x="6820" y="14419"/>
                </a:lnTo>
                <a:lnTo>
                  <a:pt x="7015" y="16173"/>
                </a:lnTo>
                <a:lnTo>
                  <a:pt x="7015" y="16173"/>
                </a:lnTo>
                <a:lnTo>
                  <a:pt x="7064" y="16319"/>
                </a:lnTo>
                <a:lnTo>
                  <a:pt x="7112" y="16465"/>
                </a:lnTo>
                <a:lnTo>
                  <a:pt x="7210" y="16611"/>
                </a:lnTo>
                <a:lnTo>
                  <a:pt x="7307" y="16708"/>
                </a:lnTo>
                <a:lnTo>
                  <a:pt x="7453" y="16806"/>
                </a:lnTo>
                <a:lnTo>
                  <a:pt x="7575" y="16879"/>
                </a:lnTo>
                <a:lnTo>
                  <a:pt x="7721" y="16928"/>
                </a:lnTo>
                <a:lnTo>
                  <a:pt x="7892" y="16952"/>
                </a:lnTo>
                <a:lnTo>
                  <a:pt x="9061" y="16952"/>
                </a:lnTo>
                <a:lnTo>
                  <a:pt x="9061" y="16952"/>
                </a:lnTo>
                <a:lnTo>
                  <a:pt x="9231" y="16928"/>
                </a:lnTo>
                <a:lnTo>
                  <a:pt x="9378" y="16879"/>
                </a:lnTo>
                <a:lnTo>
                  <a:pt x="9499" y="16806"/>
                </a:lnTo>
                <a:lnTo>
                  <a:pt x="9645" y="16708"/>
                </a:lnTo>
                <a:lnTo>
                  <a:pt x="9743" y="16611"/>
                </a:lnTo>
                <a:lnTo>
                  <a:pt x="9840" y="16465"/>
                </a:lnTo>
                <a:lnTo>
                  <a:pt x="9889" y="16319"/>
                </a:lnTo>
                <a:lnTo>
                  <a:pt x="9938" y="16173"/>
                </a:lnTo>
                <a:lnTo>
                  <a:pt x="10133" y="14419"/>
                </a:lnTo>
                <a:lnTo>
                  <a:pt x="10133" y="14419"/>
                </a:lnTo>
                <a:lnTo>
                  <a:pt x="10473" y="14322"/>
                </a:lnTo>
                <a:lnTo>
                  <a:pt x="10839" y="14175"/>
                </a:lnTo>
                <a:lnTo>
                  <a:pt x="11180" y="14029"/>
                </a:lnTo>
                <a:lnTo>
                  <a:pt x="11521" y="13859"/>
                </a:lnTo>
                <a:lnTo>
                  <a:pt x="12885" y="14955"/>
                </a:lnTo>
                <a:lnTo>
                  <a:pt x="12885" y="14955"/>
                </a:lnTo>
                <a:lnTo>
                  <a:pt x="13031" y="15028"/>
                </a:lnTo>
                <a:lnTo>
                  <a:pt x="13177" y="15077"/>
                </a:lnTo>
                <a:lnTo>
                  <a:pt x="13323" y="15125"/>
                </a:lnTo>
                <a:lnTo>
                  <a:pt x="13469" y="15125"/>
                </a:lnTo>
                <a:lnTo>
                  <a:pt x="13640" y="15101"/>
                </a:lnTo>
                <a:lnTo>
                  <a:pt x="13786" y="15052"/>
                </a:lnTo>
                <a:lnTo>
                  <a:pt x="13932" y="14979"/>
                </a:lnTo>
                <a:lnTo>
                  <a:pt x="14054" y="14882"/>
                </a:lnTo>
                <a:lnTo>
                  <a:pt x="14882" y="14054"/>
                </a:lnTo>
                <a:lnTo>
                  <a:pt x="14882" y="14054"/>
                </a:lnTo>
                <a:lnTo>
                  <a:pt x="14979" y="13932"/>
                </a:lnTo>
                <a:lnTo>
                  <a:pt x="15052" y="13786"/>
                </a:lnTo>
                <a:lnTo>
                  <a:pt x="15101" y="13640"/>
                </a:lnTo>
                <a:lnTo>
                  <a:pt x="15125" y="13469"/>
                </a:lnTo>
                <a:lnTo>
                  <a:pt x="15125" y="13323"/>
                </a:lnTo>
                <a:lnTo>
                  <a:pt x="15077" y="13177"/>
                </a:lnTo>
                <a:lnTo>
                  <a:pt x="15028" y="13031"/>
                </a:lnTo>
                <a:lnTo>
                  <a:pt x="14955" y="12885"/>
                </a:lnTo>
                <a:lnTo>
                  <a:pt x="13859" y="11521"/>
                </a:lnTo>
                <a:lnTo>
                  <a:pt x="13859" y="11521"/>
                </a:lnTo>
                <a:lnTo>
                  <a:pt x="14029" y="11180"/>
                </a:lnTo>
                <a:lnTo>
                  <a:pt x="14175" y="10839"/>
                </a:lnTo>
                <a:lnTo>
                  <a:pt x="14322" y="10473"/>
                </a:lnTo>
                <a:lnTo>
                  <a:pt x="14419" y="10132"/>
                </a:lnTo>
                <a:lnTo>
                  <a:pt x="16173" y="9938"/>
                </a:lnTo>
                <a:lnTo>
                  <a:pt x="16173" y="9938"/>
                </a:lnTo>
                <a:lnTo>
                  <a:pt x="16319" y="9889"/>
                </a:lnTo>
                <a:lnTo>
                  <a:pt x="16465" y="9840"/>
                </a:lnTo>
                <a:lnTo>
                  <a:pt x="16611" y="9743"/>
                </a:lnTo>
                <a:lnTo>
                  <a:pt x="16708" y="9645"/>
                </a:lnTo>
                <a:lnTo>
                  <a:pt x="16806" y="9499"/>
                </a:lnTo>
                <a:lnTo>
                  <a:pt x="16879" y="9377"/>
                </a:lnTo>
                <a:lnTo>
                  <a:pt x="16928" y="9231"/>
                </a:lnTo>
                <a:lnTo>
                  <a:pt x="16952" y="9061"/>
                </a:lnTo>
                <a:lnTo>
                  <a:pt x="16952" y="7892"/>
                </a:lnTo>
                <a:lnTo>
                  <a:pt x="16952" y="7892"/>
                </a:lnTo>
                <a:lnTo>
                  <a:pt x="16928" y="7721"/>
                </a:lnTo>
                <a:lnTo>
                  <a:pt x="16879" y="7575"/>
                </a:lnTo>
                <a:lnTo>
                  <a:pt x="16806" y="7453"/>
                </a:lnTo>
                <a:lnTo>
                  <a:pt x="16708" y="7307"/>
                </a:lnTo>
                <a:lnTo>
                  <a:pt x="16611" y="7210"/>
                </a:lnTo>
                <a:lnTo>
                  <a:pt x="16465" y="7112"/>
                </a:lnTo>
                <a:lnTo>
                  <a:pt x="16319" y="7064"/>
                </a:lnTo>
                <a:lnTo>
                  <a:pt x="16173" y="7015"/>
                </a:lnTo>
                <a:lnTo>
                  <a:pt x="16173" y="7015"/>
                </a:lnTo>
                <a:close/>
                <a:moveTo>
                  <a:pt x="10425" y="10425"/>
                </a:moveTo>
                <a:lnTo>
                  <a:pt x="10425" y="10425"/>
                </a:lnTo>
                <a:lnTo>
                  <a:pt x="10206" y="10620"/>
                </a:lnTo>
                <a:lnTo>
                  <a:pt x="9986" y="10766"/>
                </a:lnTo>
                <a:lnTo>
                  <a:pt x="9767" y="10912"/>
                </a:lnTo>
                <a:lnTo>
                  <a:pt x="9524" y="11034"/>
                </a:lnTo>
                <a:lnTo>
                  <a:pt x="9256" y="11107"/>
                </a:lnTo>
                <a:lnTo>
                  <a:pt x="9012" y="11180"/>
                </a:lnTo>
                <a:lnTo>
                  <a:pt x="8744" y="11228"/>
                </a:lnTo>
                <a:lnTo>
                  <a:pt x="8476" y="11228"/>
                </a:lnTo>
                <a:lnTo>
                  <a:pt x="8208" y="11228"/>
                </a:lnTo>
                <a:lnTo>
                  <a:pt x="7941" y="11180"/>
                </a:lnTo>
                <a:lnTo>
                  <a:pt x="7697" y="11107"/>
                </a:lnTo>
                <a:lnTo>
                  <a:pt x="7429" y="11034"/>
                </a:lnTo>
                <a:lnTo>
                  <a:pt x="7186" y="10912"/>
                </a:lnTo>
                <a:lnTo>
                  <a:pt x="6966" y="10766"/>
                </a:lnTo>
                <a:lnTo>
                  <a:pt x="6747" y="10620"/>
                </a:lnTo>
                <a:lnTo>
                  <a:pt x="6528" y="10425"/>
                </a:lnTo>
                <a:lnTo>
                  <a:pt x="6528" y="10425"/>
                </a:lnTo>
                <a:lnTo>
                  <a:pt x="6333" y="10206"/>
                </a:lnTo>
                <a:lnTo>
                  <a:pt x="6187" y="9986"/>
                </a:lnTo>
                <a:lnTo>
                  <a:pt x="6041" y="9767"/>
                </a:lnTo>
                <a:lnTo>
                  <a:pt x="5919" y="9524"/>
                </a:lnTo>
                <a:lnTo>
                  <a:pt x="5846" y="9256"/>
                </a:lnTo>
                <a:lnTo>
                  <a:pt x="5773" y="9012"/>
                </a:lnTo>
                <a:lnTo>
                  <a:pt x="5724" y="8744"/>
                </a:lnTo>
                <a:lnTo>
                  <a:pt x="5724" y="8476"/>
                </a:lnTo>
                <a:lnTo>
                  <a:pt x="5724" y="8208"/>
                </a:lnTo>
                <a:lnTo>
                  <a:pt x="5773" y="7941"/>
                </a:lnTo>
                <a:lnTo>
                  <a:pt x="5846" y="7697"/>
                </a:lnTo>
                <a:lnTo>
                  <a:pt x="5919" y="7429"/>
                </a:lnTo>
                <a:lnTo>
                  <a:pt x="6041" y="7186"/>
                </a:lnTo>
                <a:lnTo>
                  <a:pt x="6187" y="6966"/>
                </a:lnTo>
                <a:lnTo>
                  <a:pt x="6333" y="6747"/>
                </a:lnTo>
                <a:lnTo>
                  <a:pt x="6528" y="6528"/>
                </a:lnTo>
                <a:lnTo>
                  <a:pt x="6528" y="6528"/>
                </a:lnTo>
                <a:lnTo>
                  <a:pt x="6747" y="6333"/>
                </a:lnTo>
                <a:lnTo>
                  <a:pt x="6966" y="6187"/>
                </a:lnTo>
                <a:lnTo>
                  <a:pt x="7186" y="6041"/>
                </a:lnTo>
                <a:lnTo>
                  <a:pt x="7429" y="5919"/>
                </a:lnTo>
                <a:lnTo>
                  <a:pt x="7697" y="5846"/>
                </a:lnTo>
                <a:lnTo>
                  <a:pt x="7941" y="5773"/>
                </a:lnTo>
                <a:lnTo>
                  <a:pt x="8208" y="5724"/>
                </a:lnTo>
                <a:lnTo>
                  <a:pt x="8476" y="5724"/>
                </a:lnTo>
                <a:lnTo>
                  <a:pt x="8744" y="5724"/>
                </a:lnTo>
                <a:lnTo>
                  <a:pt x="9012" y="5773"/>
                </a:lnTo>
                <a:lnTo>
                  <a:pt x="9256" y="5846"/>
                </a:lnTo>
                <a:lnTo>
                  <a:pt x="9524" y="5919"/>
                </a:lnTo>
                <a:lnTo>
                  <a:pt x="9767" y="6041"/>
                </a:lnTo>
                <a:lnTo>
                  <a:pt x="9986" y="6187"/>
                </a:lnTo>
                <a:lnTo>
                  <a:pt x="10206" y="6333"/>
                </a:lnTo>
                <a:lnTo>
                  <a:pt x="10425" y="6528"/>
                </a:lnTo>
                <a:lnTo>
                  <a:pt x="10425" y="6528"/>
                </a:lnTo>
                <a:lnTo>
                  <a:pt x="10620" y="6747"/>
                </a:lnTo>
                <a:lnTo>
                  <a:pt x="10766" y="6966"/>
                </a:lnTo>
                <a:lnTo>
                  <a:pt x="10912" y="7186"/>
                </a:lnTo>
                <a:lnTo>
                  <a:pt x="11034" y="7429"/>
                </a:lnTo>
                <a:lnTo>
                  <a:pt x="11107" y="7697"/>
                </a:lnTo>
                <a:lnTo>
                  <a:pt x="11180" y="7941"/>
                </a:lnTo>
                <a:lnTo>
                  <a:pt x="11228" y="8208"/>
                </a:lnTo>
                <a:lnTo>
                  <a:pt x="11228" y="8476"/>
                </a:lnTo>
                <a:lnTo>
                  <a:pt x="11228" y="8744"/>
                </a:lnTo>
                <a:lnTo>
                  <a:pt x="11180" y="9012"/>
                </a:lnTo>
                <a:lnTo>
                  <a:pt x="11107" y="9256"/>
                </a:lnTo>
                <a:lnTo>
                  <a:pt x="11034" y="9524"/>
                </a:lnTo>
                <a:lnTo>
                  <a:pt x="10912" y="9767"/>
                </a:lnTo>
                <a:lnTo>
                  <a:pt x="10766" y="9986"/>
                </a:lnTo>
                <a:lnTo>
                  <a:pt x="10620" y="10206"/>
                </a:lnTo>
                <a:lnTo>
                  <a:pt x="10425" y="10425"/>
                </a:lnTo>
                <a:lnTo>
                  <a:pt x="10425" y="10425"/>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Slide Number Placeholder 3"/>
          <p:cNvSpPr>
            <a:spLocks noGrp="1"/>
          </p:cNvSpPr>
          <p:nvPr>
            <p:ph type="sldNum" idx="12"/>
          </p:nvPr>
        </p:nvSpPr>
        <p:spPr/>
        <p:txBody>
          <a:bodyPr/>
          <a:p>
            <a:pPr marL="0" lvl="0" indent="0" algn="r" rtl="0">
              <a:spcBef>
                <a:spcPts val="0"/>
              </a:spcBef>
              <a:spcAft>
                <a:spcPts val="0"/>
              </a:spcAft>
              <a:buNone/>
            </a:pPr>
            <a:fld id="{00000000-1234-1234-1234-123412341234}" type="slidenum">
              <a:rPr lang="en-GB"/>
            </a:fld>
            <a:endParaRPr lang="en-GB"/>
          </a:p>
        </p:txBody>
      </p:sp>
      <p:sp>
        <p:nvSpPr>
          <p:cNvPr id="8" name="Text Box 7"/>
          <p:cNvSpPr txBox="1"/>
          <p:nvPr/>
        </p:nvSpPr>
        <p:spPr>
          <a:xfrm>
            <a:off x="894715" y="811530"/>
            <a:ext cx="7466330" cy="3753485"/>
          </a:xfrm>
          <a:prstGeom prst="rect">
            <a:avLst/>
          </a:prstGeom>
          <a:noFill/>
        </p:spPr>
        <p:txBody>
          <a:bodyPr wrap="square" rtlCol="0">
            <a:spAutoFit/>
          </a:bodyPr>
          <a:p>
            <a:pPr marL="0" indent="0">
              <a:buNone/>
            </a:pPr>
            <a:r>
              <a:rPr lang="en-GB">
                <a:solidFill>
                  <a:srgbClr val="263248"/>
                </a:solidFill>
                <a:latin typeface="Roboto Condensed" panose="02000000000000000000"/>
                <a:ea typeface="Roboto Condensed" panose="02000000000000000000"/>
                <a:cs typeface="Roboto Condensed" panose="02000000000000000000"/>
                <a:sym typeface="Roboto Condensed" panose="02000000000000000000"/>
              </a:rPr>
              <a:t>👉</a:t>
            </a:r>
            <a:r>
              <a:rPr lang="en-US"/>
              <a:t>Được duy trì bởi 1 mạng lưới người dùng phân tán</a:t>
            </a:r>
            <a:endParaRPr lang="en-US"/>
          </a:p>
          <a:p>
            <a:pPr marL="0" indent="0">
              <a:buNone/>
            </a:pPr>
            <a:endParaRPr lang="en-US"/>
          </a:p>
          <a:p>
            <a:pPr marL="0" indent="0">
              <a:buNone/>
            </a:pPr>
            <a:r>
              <a:rPr lang="en-GB">
                <a:solidFill>
                  <a:srgbClr val="263248"/>
                </a:solidFill>
                <a:latin typeface="Roboto Condensed" panose="02000000000000000000"/>
                <a:ea typeface="Roboto Condensed" panose="02000000000000000000"/>
                <a:cs typeface="Roboto Condensed" panose="02000000000000000000"/>
                <a:sym typeface="Roboto Condensed" panose="02000000000000000000"/>
              </a:rPr>
              <a:t>👉</a:t>
            </a:r>
            <a:r>
              <a:rPr lang="en-US"/>
              <a:t>Thường không có quản trị viên trung tâm hoặc máy chủ vì mỗi nút lưu trữ một bản sao của các tệp và mỗi nút đống vai trò như 1 máy khách và máy chủ cho các nút khác</a:t>
            </a:r>
            <a:endParaRPr lang="en-US"/>
          </a:p>
          <a:p>
            <a:pPr marL="0" indent="0">
              <a:buNone/>
            </a:pPr>
            <a:endParaRPr lang="en-US"/>
          </a:p>
          <a:p>
            <a:pPr marL="0" indent="0">
              <a:buNone/>
            </a:pPr>
            <a:r>
              <a:rPr lang="en-GB">
                <a:solidFill>
                  <a:srgbClr val="263248"/>
                </a:solidFill>
                <a:latin typeface="Roboto Condensed" panose="02000000000000000000"/>
                <a:ea typeface="Roboto Condensed" panose="02000000000000000000"/>
                <a:cs typeface="Roboto Condensed" panose="02000000000000000000"/>
                <a:sym typeface="Roboto Condensed" panose="02000000000000000000"/>
              </a:rPr>
              <a:t>👉</a:t>
            </a:r>
            <a:r>
              <a:rPr lang="en-US"/>
              <a:t>Các máy tính (node) được kết nối và chia sẻ các tệp được lưu trữ trên ổ cứng của chúng. </a:t>
            </a:r>
            <a:endParaRPr lang="en-US"/>
          </a:p>
          <a:p>
            <a:pPr marL="0" indent="0">
              <a:buNone/>
            </a:pPr>
            <a:endParaRPr lang="en-US"/>
          </a:p>
          <a:p>
            <a:pPr marL="0" indent="0">
              <a:buNone/>
            </a:pPr>
            <a:r>
              <a:rPr lang="en-GB">
                <a:solidFill>
                  <a:srgbClr val="263248"/>
                </a:solidFill>
                <a:latin typeface="Roboto Condensed" panose="02000000000000000000"/>
                <a:ea typeface="Roboto Condensed" panose="02000000000000000000"/>
                <a:cs typeface="Roboto Condensed" panose="02000000000000000000"/>
                <a:sym typeface="Roboto Condensed" panose="02000000000000000000"/>
              </a:rPr>
              <a:t>👉</a:t>
            </a:r>
            <a:r>
              <a:rPr lang="en-US"/>
              <a:t>Các thiết bị này sử dụng các ứng dụng phần mềm được thiết kế để làm trung gian cho việc chia sẻ dữ liệu.</a:t>
            </a:r>
            <a:endParaRPr lang="en-US"/>
          </a:p>
          <a:p>
            <a:pPr marL="0" indent="0">
              <a:buNone/>
            </a:pPr>
            <a:endParaRPr lang="en-US"/>
          </a:p>
          <a:p>
            <a:pPr marL="0" indent="0">
              <a:buNone/>
            </a:pPr>
            <a:r>
              <a:rPr lang="en-GB">
                <a:solidFill>
                  <a:srgbClr val="263248"/>
                </a:solidFill>
                <a:latin typeface="Roboto Condensed" panose="02000000000000000000"/>
                <a:ea typeface="Roboto Condensed" panose="02000000000000000000"/>
                <a:cs typeface="Roboto Condensed" panose="02000000000000000000"/>
                <a:sym typeface="Roboto Condensed" panose="02000000000000000000"/>
              </a:rPr>
              <a:t>👉</a:t>
            </a:r>
            <a:r>
              <a:rPr lang="en-US"/>
              <a:t>Mỗi node trong hệ thống có thể “tải xuống” tệp từ các node khác, hoặc “tải lên” tệp cho các node khác tải về. Nói cách khác, một node hoạt động như một máy khách có thể tải tệp từ các node khác trong mạng. Còn khi node hoạt động như máy chủ thì họ chính là nguồn để các node khác có thể tải xuống các tệp.  </a:t>
            </a:r>
            <a:endParaRPr lang="en-US"/>
          </a:p>
          <a:p>
            <a:pPr marL="0" indent="0">
              <a:buNone/>
            </a:pPr>
            <a:endParaRPr lang="en-US"/>
          </a:p>
          <a:p>
            <a:pPr marL="0" indent="0">
              <a:buNone/>
            </a:pPr>
            <a:r>
              <a:rPr lang="en-GB">
                <a:solidFill>
                  <a:srgbClr val="263248"/>
                </a:solidFill>
                <a:latin typeface="Roboto Condensed" panose="02000000000000000000"/>
                <a:ea typeface="Roboto Condensed" panose="02000000000000000000"/>
                <a:cs typeface="Roboto Condensed" panose="02000000000000000000"/>
                <a:sym typeface="Roboto Condensed" panose="02000000000000000000"/>
              </a:rPr>
              <a:t>👉</a:t>
            </a:r>
            <a:r>
              <a:rPr lang="en-US"/>
              <a:t>Trên thực tế, các node có thể thực hiện hai chức năng cùng một lúc.</a:t>
            </a:r>
            <a:endParaRPr lang="en-US"/>
          </a:p>
          <a:p>
            <a:pPr marL="0" indent="0">
              <a:buNone/>
            </a:pPr>
            <a:endParaRPr lang="en-US"/>
          </a:p>
        </p:txBody>
      </p:sp>
      <p:sp>
        <p:nvSpPr>
          <p:cNvPr id="9" name="Text Box 8"/>
          <p:cNvSpPr txBox="1"/>
          <p:nvPr/>
        </p:nvSpPr>
        <p:spPr>
          <a:xfrm>
            <a:off x="427355" y="186690"/>
            <a:ext cx="1440180" cy="306705"/>
          </a:xfrm>
          <a:prstGeom prst="rect">
            <a:avLst/>
          </a:prstGeom>
          <a:noFill/>
        </p:spPr>
        <p:txBody>
          <a:bodyPr wrap="none" rtlCol="0">
            <a:spAutoFit/>
          </a:bodyPr>
          <a:p>
            <a:r>
              <a:rPr lang="en-US">
                <a:solidFill>
                  <a:schemeClr val="bg1"/>
                </a:solidFill>
              </a:rPr>
              <a:t>Cách hoạt động</a:t>
            </a:r>
            <a:endParaRPr lang="en-US">
              <a:solidFill>
                <a:schemeClr val="bg1"/>
              </a:solidFill>
            </a:endParaRPr>
          </a:p>
        </p:txBody>
      </p:sp>
      <p:grpSp>
        <p:nvGrpSpPr>
          <p:cNvPr id="1018" name="Google Shape;1018;p46"/>
          <p:cNvGrpSpPr/>
          <p:nvPr/>
        </p:nvGrpSpPr>
        <p:grpSpPr>
          <a:xfrm>
            <a:off x="121920" y="243205"/>
            <a:ext cx="312420" cy="212725"/>
            <a:chOff x="5247525" y="3007275"/>
            <a:chExt cx="517575" cy="384825"/>
          </a:xfrm>
        </p:grpSpPr>
        <p:sp>
          <p:nvSpPr>
            <p:cNvPr id="1019" name="Google Shape;1019;p46"/>
            <p:cNvSpPr/>
            <p:nvPr/>
          </p:nvSpPr>
          <p:spPr>
            <a:xfrm>
              <a:off x="5247525" y="3007275"/>
              <a:ext cx="348900" cy="348900"/>
            </a:xfrm>
            <a:custGeom>
              <a:avLst/>
              <a:gdLst/>
              <a:ahLst/>
              <a:cxnLst/>
              <a:rect l="l" t="t" r="r" b="b"/>
              <a:pathLst>
                <a:path w="13956" h="13956" fill="none" extrusionOk="0">
                  <a:moveTo>
                    <a:pt x="13323" y="5772"/>
                  </a:moveTo>
                  <a:lnTo>
                    <a:pt x="11861" y="5626"/>
                  </a:lnTo>
                  <a:lnTo>
                    <a:pt x="11861" y="5626"/>
                  </a:lnTo>
                  <a:lnTo>
                    <a:pt x="11788" y="5334"/>
                  </a:lnTo>
                  <a:lnTo>
                    <a:pt x="11667" y="5042"/>
                  </a:lnTo>
                  <a:lnTo>
                    <a:pt x="11545" y="4750"/>
                  </a:lnTo>
                  <a:lnTo>
                    <a:pt x="11399" y="4482"/>
                  </a:lnTo>
                  <a:lnTo>
                    <a:pt x="12300" y="3337"/>
                  </a:lnTo>
                  <a:lnTo>
                    <a:pt x="12300" y="3337"/>
                  </a:lnTo>
                  <a:lnTo>
                    <a:pt x="12373" y="3240"/>
                  </a:lnTo>
                  <a:lnTo>
                    <a:pt x="12422" y="3118"/>
                  </a:lnTo>
                  <a:lnTo>
                    <a:pt x="12446" y="2996"/>
                  </a:lnTo>
                  <a:lnTo>
                    <a:pt x="12446" y="2850"/>
                  </a:lnTo>
                  <a:lnTo>
                    <a:pt x="12422" y="2728"/>
                  </a:lnTo>
                  <a:lnTo>
                    <a:pt x="12397" y="2606"/>
                  </a:lnTo>
                  <a:lnTo>
                    <a:pt x="12324" y="2485"/>
                  </a:lnTo>
                  <a:lnTo>
                    <a:pt x="12251" y="2387"/>
                  </a:lnTo>
                  <a:lnTo>
                    <a:pt x="11569" y="1705"/>
                  </a:lnTo>
                  <a:lnTo>
                    <a:pt x="11569" y="1705"/>
                  </a:lnTo>
                  <a:lnTo>
                    <a:pt x="11472" y="1632"/>
                  </a:lnTo>
                  <a:lnTo>
                    <a:pt x="11350" y="1559"/>
                  </a:lnTo>
                  <a:lnTo>
                    <a:pt x="11228" y="1510"/>
                  </a:lnTo>
                  <a:lnTo>
                    <a:pt x="11106" y="1510"/>
                  </a:lnTo>
                  <a:lnTo>
                    <a:pt x="10960" y="1510"/>
                  </a:lnTo>
                  <a:lnTo>
                    <a:pt x="10838" y="1535"/>
                  </a:lnTo>
                  <a:lnTo>
                    <a:pt x="10717" y="1583"/>
                  </a:lnTo>
                  <a:lnTo>
                    <a:pt x="10619" y="1656"/>
                  </a:lnTo>
                  <a:lnTo>
                    <a:pt x="9475" y="2558"/>
                  </a:lnTo>
                  <a:lnTo>
                    <a:pt x="9475" y="2558"/>
                  </a:lnTo>
                  <a:lnTo>
                    <a:pt x="9207" y="2411"/>
                  </a:lnTo>
                  <a:lnTo>
                    <a:pt x="8914" y="2290"/>
                  </a:lnTo>
                  <a:lnTo>
                    <a:pt x="8622" y="2168"/>
                  </a:lnTo>
                  <a:lnTo>
                    <a:pt x="8330" y="2070"/>
                  </a:lnTo>
                  <a:lnTo>
                    <a:pt x="8159" y="634"/>
                  </a:lnTo>
                  <a:lnTo>
                    <a:pt x="8159" y="634"/>
                  </a:lnTo>
                  <a:lnTo>
                    <a:pt x="8135" y="512"/>
                  </a:lnTo>
                  <a:lnTo>
                    <a:pt x="8086" y="390"/>
                  </a:lnTo>
                  <a:lnTo>
                    <a:pt x="8013" y="293"/>
                  </a:lnTo>
                  <a:lnTo>
                    <a:pt x="7940" y="195"/>
                  </a:lnTo>
                  <a:lnTo>
                    <a:pt x="7818" y="122"/>
                  </a:lnTo>
                  <a:lnTo>
                    <a:pt x="7721" y="49"/>
                  </a:lnTo>
                  <a:lnTo>
                    <a:pt x="7575" y="25"/>
                  </a:lnTo>
                  <a:lnTo>
                    <a:pt x="7453" y="0"/>
                  </a:lnTo>
                  <a:lnTo>
                    <a:pt x="6479" y="0"/>
                  </a:lnTo>
                  <a:lnTo>
                    <a:pt x="6479" y="0"/>
                  </a:lnTo>
                  <a:lnTo>
                    <a:pt x="6357" y="25"/>
                  </a:lnTo>
                  <a:lnTo>
                    <a:pt x="6235" y="49"/>
                  </a:lnTo>
                  <a:lnTo>
                    <a:pt x="6114" y="122"/>
                  </a:lnTo>
                  <a:lnTo>
                    <a:pt x="6016" y="195"/>
                  </a:lnTo>
                  <a:lnTo>
                    <a:pt x="5919" y="293"/>
                  </a:lnTo>
                  <a:lnTo>
                    <a:pt x="5846" y="390"/>
                  </a:lnTo>
                  <a:lnTo>
                    <a:pt x="5797" y="512"/>
                  </a:lnTo>
                  <a:lnTo>
                    <a:pt x="5773" y="634"/>
                  </a:lnTo>
                  <a:lnTo>
                    <a:pt x="5602" y="2070"/>
                  </a:lnTo>
                  <a:lnTo>
                    <a:pt x="5602" y="2070"/>
                  </a:lnTo>
                  <a:lnTo>
                    <a:pt x="5310" y="2168"/>
                  </a:lnTo>
                  <a:lnTo>
                    <a:pt x="5018" y="2290"/>
                  </a:lnTo>
                  <a:lnTo>
                    <a:pt x="4750" y="2411"/>
                  </a:lnTo>
                  <a:lnTo>
                    <a:pt x="4482" y="2558"/>
                  </a:lnTo>
                  <a:lnTo>
                    <a:pt x="3337" y="1656"/>
                  </a:lnTo>
                  <a:lnTo>
                    <a:pt x="3337" y="1656"/>
                  </a:lnTo>
                  <a:lnTo>
                    <a:pt x="3215" y="1583"/>
                  </a:lnTo>
                  <a:lnTo>
                    <a:pt x="3094" y="1535"/>
                  </a:lnTo>
                  <a:lnTo>
                    <a:pt x="2972" y="1510"/>
                  </a:lnTo>
                  <a:lnTo>
                    <a:pt x="2850" y="1510"/>
                  </a:lnTo>
                  <a:lnTo>
                    <a:pt x="2728" y="1510"/>
                  </a:lnTo>
                  <a:lnTo>
                    <a:pt x="2582" y="1559"/>
                  </a:lnTo>
                  <a:lnTo>
                    <a:pt x="2485" y="1632"/>
                  </a:lnTo>
                  <a:lnTo>
                    <a:pt x="2387" y="1705"/>
                  </a:lnTo>
                  <a:lnTo>
                    <a:pt x="1705" y="2387"/>
                  </a:lnTo>
                  <a:lnTo>
                    <a:pt x="1705" y="2387"/>
                  </a:lnTo>
                  <a:lnTo>
                    <a:pt x="1608" y="2485"/>
                  </a:lnTo>
                  <a:lnTo>
                    <a:pt x="1559" y="2606"/>
                  </a:lnTo>
                  <a:lnTo>
                    <a:pt x="1511" y="2728"/>
                  </a:lnTo>
                  <a:lnTo>
                    <a:pt x="1486" y="2850"/>
                  </a:lnTo>
                  <a:lnTo>
                    <a:pt x="1486" y="2996"/>
                  </a:lnTo>
                  <a:lnTo>
                    <a:pt x="1511" y="3118"/>
                  </a:lnTo>
                  <a:lnTo>
                    <a:pt x="1559" y="3240"/>
                  </a:lnTo>
                  <a:lnTo>
                    <a:pt x="1632" y="3337"/>
                  </a:lnTo>
                  <a:lnTo>
                    <a:pt x="2533" y="4482"/>
                  </a:lnTo>
                  <a:lnTo>
                    <a:pt x="2533" y="4482"/>
                  </a:lnTo>
                  <a:lnTo>
                    <a:pt x="2387" y="4750"/>
                  </a:lnTo>
                  <a:lnTo>
                    <a:pt x="2266" y="5042"/>
                  </a:lnTo>
                  <a:lnTo>
                    <a:pt x="2168" y="5334"/>
                  </a:lnTo>
                  <a:lnTo>
                    <a:pt x="2071" y="5626"/>
                  </a:lnTo>
                  <a:lnTo>
                    <a:pt x="634" y="5772"/>
                  </a:lnTo>
                  <a:lnTo>
                    <a:pt x="634" y="5772"/>
                  </a:lnTo>
                  <a:lnTo>
                    <a:pt x="512" y="5821"/>
                  </a:lnTo>
                  <a:lnTo>
                    <a:pt x="390" y="5870"/>
                  </a:lnTo>
                  <a:lnTo>
                    <a:pt x="268" y="5943"/>
                  </a:lnTo>
                  <a:lnTo>
                    <a:pt x="171" y="6016"/>
                  </a:lnTo>
                  <a:lnTo>
                    <a:pt x="98" y="6138"/>
                  </a:lnTo>
                  <a:lnTo>
                    <a:pt x="49" y="6235"/>
                  </a:lnTo>
                  <a:lnTo>
                    <a:pt x="1" y="6381"/>
                  </a:lnTo>
                  <a:lnTo>
                    <a:pt x="1" y="6503"/>
                  </a:lnTo>
                  <a:lnTo>
                    <a:pt x="1" y="7453"/>
                  </a:lnTo>
                  <a:lnTo>
                    <a:pt x="1" y="7453"/>
                  </a:lnTo>
                  <a:lnTo>
                    <a:pt x="1" y="7599"/>
                  </a:lnTo>
                  <a:lnTo>
                    <a:pt x="49" y="7721"/>
                  </a:lnTo>
                  <a:lnTo>
                    <a:pt x="98" y="7843"/>
                  </a:lnTo>
                  <a:lnTo>
                    <a:pt x="171" y="7940"/>
                  </a:lnTo>
                  <a:lnTo>
                    <a:pt x="268" y="8037"/>
                  </a:lnTo>
                  <a:lnTo>
                    <a:pt x="390" y="8111"/>
                  </a:lnTo>
                  <a:lnTo>
                    <a:pt x="512" y="8159"/>
                  </a:lnTo>
                  <a:lnTo>
                    <a:pt x="634" y="8184"/>
                  </a:lnTo>
                  <a:lnTo>
                    <a:pt x="2071" y="8354"/>
                  </a:lnTo>
                  <a:lnTo>
                    <a:pt x="2071" y="8354"/>
                  </a:lnTo>
                  <a:lnTo>
                    <a:pt x="2168" y="8646"/>
                  </a:lnTo>
                  <a:lnTo>
                    <a:pt x="2266" y="8914"/>
                  </a:lnTo>
                  <a:lnTo>
                    <a:pt x="2387" y="9206"/>
                  </a:lnTo>
                  <a:lnTo>
                    <a:pt x="2533" y="9474"/>
                  </a:lnTo>
                  <a:lnTo>
                    <a:pt x="1632" y="10619"/>
                  </a:lnTo>
                  <a:lnTo>
                    <a:pt x="1632" y="10619"/>
                  </a:lnTo>
                  <a:lnTo>
                    <a:pt x="1559" y="10741"/>
                  </a:lnTo>
                  <a:lnTo>
                    <a:pt x="1511" y="10863"/>
                  </a:lnTo>
                  <a:lnTo>
                    <a:pt x="1486" y="10984"/>
                  </a:lnTo>
                  <a:lnTo>
                    <a:pt x="1486" y="11106"/>
                  </a:lnTo>
                  <a:lnTo>
                    <a:pt x="1511" y="11228"/>
                  </a:lnTo>
                  <a:lnTo>
                    <a:pt x="1559" y="11350"/>
                  </a:lnTo>
                  <a:lnTo>
                    <a:pt x="1608" y="11472"/>
                  </a:lnTo>
                  <a:lnTo>
                    <a:pt x="1705" y="11569"/>
                  </a:lnTo>
                  <a:lnTo>
                    <a:pt x="2387" y="12251"/>
                  </a:lnTo>
                  <a:lnTo>
                    <a:pt x="2387" y="12251"/>
                  </a:lnTo>
                  <a:lnTo>
                    <a:pt x="2485" y="12348"/>
                  </a:lnTo>
                  <a:lnTo>
                    <a:pt x="2582" y="12397"/>
                  </a:lnTo>
                  <a:lnTo>
                    <a:pt x="2728" y="12446"/>
                  </a:lnTo>
                  <a:lnTo>
                    <a:pt x="2850" y="12470"/>
                  </a:lnTo>
                  <a:lnTo>
                    <a:pt x="2972" y="12470"/>
                  </a:lnTo>
                  <a:lnTo>
                    <a:pt x="3094" y="12421"/>
                  </a:lnTo>
                  <a:lnTo>
                    <a:pt x="3215" y="12373"/>
                  </a:lnTo>
                  <a:lnTo>
                    <a:pt x="3337" y="12324"/>
                  </a:lnTo>
                  <a:lnTo>
                    <a:pt x="4482" y="11423"/>
                  </a:lnTo>
                  <a:lnTo>
                    <a:pt x="4482" y="11423"/>
                  </a:lnTo>
                  <a:lnTo>
                    <a:pt x="4750" y="11545"/>
                  </a:lnTo>
                  <a:lnTo>
                    <a:pt x="5018" y="11691"/>
                  </a:lnTo>
                  <a:lnTo>
                    <a:pt x="5310" y="11788"/>
                  </a:lnTo>
                  <a:lnTo>
                    <a:pt x="5602" y="11886"/>
                  </a:lnTo>
                  <a:lnTo>
                    <a:pt x="5773" y="13322"/>
                  </a:lnTo>
                  <a:lnTo>
                    <a:pt x="5773" y="13322"/>
                  </a:lnTo>
                  <a:lnTo>
                    <a:pt x="5797" y="13444"/>
                  </a:lnTo>
                  <a:lnTo>
                    <a:pt x="5846" y="13566"/>
                  </a:lnTo>
                  <a:lnTo>
                    <a:pt x="5919" y="13688"/>
                  </a:lnTo>
                  <a:lnTo>
                    <a:pt x="6016" y="13785"/>
                  </a:lnTo>
                  <a:lnTo>
                    <a:pt x="6114" y="13858"/>
                  </a:lnTo>
                  <a:lnTo>
                    <a:pt x="6235" y="13907"/>
                  </a:lnTo>
                  <a:lnTo>
                    <a:pt x="6357" y="13956"/>
                  </a:lnTo>
                  <a:lnTo>
                    <a:pt x="6479" y="13956"/>
                  </a:lnTo>
                  <a:lnTo>
                    <a:pt x="7453" y="13956"/>
                  </a:lnTo>
                  <a:lnTo>
                    <a:pt x="7453" y="13956"/>
                  </a:lnTo>
                  <a:lnTo>
                    <a:pt x="7575" y="13956"/>
                  </a:lnTo>
                  <a:lnTo>
                    <a:pt x="7721" y="13907"/>
                  </a:lnTo>
                  <a:lnTo>
                    <a:pt x="7818" y="13858"/>
                  </a:lnTo>
                  <a:lnTo>
                    <a:pt x="7940" y="13785"/>
                  </a:lnTo>
                  <a:lnTo>
                    <a:pt x="8013" y="13688"/>
                  </a:lnTo>
                  <a:lnTo>
                    <a:pt x="8086" y="13566"/>
                  </a:lnTo>
                  <a:lnTo>
                    <a:pt x="8135" y="13444"/>
                  </a:lnTo>
                  <a:lnTo>
                    <a:pt x="8159" y="13322"/>
                  </a:lnTo>
                  <a:lnTo>
                    <a:pt x="8330" y="11886"/>
                  </a:lnTo>
                  <a:lnTo>
                    <a:pt x="8330" y="11886"/>
                  </a:lnTo>
                  <a:lnTo>
                    <a:pt x="8622" y="11788"/>
                  </a:lnTo>
                  <a:lnTo>
                    <a:pt x="8914" y="11691"/>
                  </a:lnTo>
                  <a:lnTo>
                    <a:pt x="9207" y="11545"/>
                  </a:lnTo>
                  <a:lnTo>
                    <a:pt x="9475" y="11423"/>
                  </a:lnTo>
                  <a:lnTo>
                    <a:pt x="10619" y="12324"/>
                  </a:lnTo>
                  <a:lnTo>
                    <a:pt x="10619" y="12324"/>
                  </a:lnTo>
                  <a:lnTo>
                    <a:pt x="10717" y="12373"/>
                  </a:lnTo>
                  <a:lnTo>
                    <a:pt x="10838" y="12421"/>
                  </a:lnTo>
                  <a:lnTo>
                    <a:pt x="10960" y="12470"/>
                  </a:lnTo>
                  <a:lnTo>
                    <a:pt x="11106" y="12470"/>
                  </a:lnTo>
                  <a:lnTo>
                    <a:pt x="11228" y="12446"/>
                  </a:lnTo>
                  <a:lnTo>
                    <a:pt x="11350" y="12397"/>
                  </a:lnTo>
                  <a:lnTo>
                    <a:pt x="11472" y="12348"/>
                  </a:lnTo>
                  <a:lnTo>
                    <a:pt x="11569" y="12251"/>
                  </a:lnTo>
                  <a:lnTo>
                    <a:pt x="12251" y="11569"/>
                  </a:lnTo>
                  <a:lnTo>
                    <a:pt x="12251" y="11569"/>
                  </a:lnTo>
                  <a:lnTo>
                    <a:pt x="12324" y="11472"/>
                  </a:lnTo>
                  <a:lnTo>
                    <a:pt x="12397" y="11350"/>
                  </a:lnTo>
                  <a:lnTo>
                    <a:pt x="12422" y="11228"/>
                  </a:lnTo>
                  <a:lnTo>
                    <a:pt x="12446" y="11106"/>
                  </a:lnTo>
                  <a:lnTo>
                    <a:pt x="12446" y="10984"/>
                  </a:lnTo>
                  <a:lnTo>
                    <a:pt x="12422" y="10863"/>
                  </a:lnTo>
                  <a:lnTo>
                    <a:pt x="12373" y="10741"/>
                  </a:lnTo>
                  <a:lnTo>
                    <a:pt x="12300" y="10619"/>
                  </a:lnTo>
                  <a:lnTo>
                    <a:pt x="11399" y="9474"/>
                  </a:lnTo>
                  <a:lnTo>
                    <a:pt x="11399" y="9474"/>
                  </a:lnTo>
                  <a:lnTo>
                    <a:pt x="11545" y="9206"/>
                  </a:lnTo>
                  <a:lnTo>
                    <a:pt x="11667" y="8914"/>
                  </a:lnTo>
                  <a:lnTo>
                    <a:pt x="11788" y="8646"/>
                  </a:lnTo>
                  <a:lnTo>
                    <a:pt x="11861" y="8354"/>
                  </a:lnTo>
                  <a:lnTo>
                    <a:pt x="13323" y="8184"/>
                  </a:lnTo>
                  <a:lnTo>
                    <a:pt x="13323" y="8184"/>
                  </a:lnTo>
                  <a:lnTo>
                    <a:pt x="13444" y="8159"/>
                  </a:lnTo>
                  <a:lnTo>
                    <a:pt x="13566" y="8111"/>
                  </a:lnTo>
                  <a:lnTo>
                    <a:pt x="13664" y="8037"/>
                  </a:lnTo>
                  <a:lnTo>
                    <a:pt x="13761" y="7940"/>
                  </a:lnTo>
                  <a:lnTo>
                    <a:pt x="13834" y="7843"/>
                  </a:lnTo>
                  <a:lnTo>
                    <a:pt x="13907" y="7721"/>
                  </a:lnTo>
                  <a:lnTo>
                    <a:pt x="13932" y="7599"/>
                  </a:lnTo>
                  <a:lnTo>
                    <a:pt x="13956" y="7453"/>
                  </a:lnTo>
                  <a:lnTo>
                    <a:pt x="13956" y="6503"/>
                  </a:lnTo>
                  <a:lnTo>
                    <a:pt x="13956" y="6503"/>
                  </a:lnTo>
                  <a:lnTo>
                    <a:pt x="13932" y="6381"/>
                  </a:lnTo>
                  <a:lnTo>
                    <a:pt x="13907" y="6235"/>
                  </a:lnTo>
                  <a:lnTo>
                    <a:pt x="13834" y="6138"/>
                  </a:lnTo>
                  <a:lnTo>
                    <a:pt x="13761" y="6016"/>
                  </a:lnTo>
                  <a:lnTo>
                    <a:pt x="13664" y="5943"/>
                  </a:lnTo>
                  <a:lnTo>
                    <a:pt x="13566" y="5870"/>
                  </a:lnTo>
                  <a:lnTo>
                    <a:pt x="13444" y="5821"/>
                  </a:lnTo>
                  <a:lnTo>
                    <a:pt x="13323" y="5772"/>
                  </a:lnTo>
                  <a:lnTo>
                    <a:pt x="13323" y="5772"/>
                  </a:lnTo>
                  <a:close/>
                  <a:moveTo>
                    <a:pt x="8573" y="8598"/>
                  </a:moveTo>
                  <a:lnTo>
                    <a:pt x="8573" y="8598"/>
                  </a:lnTo>
                  <a:lnTo>
                    <a:pt x="8403" y="8744"/>
                  </a:lnTo>
                  <a:lnTo>
                    <a:pt x="8232" y="8890"/>
                  </a:lnTo>
                  <a:lnTo>
                    <a:pt x="8038" y="8987"/>
                  </a:lnTo>
                  <a:lnTo>
                    <a:pt x="7818" y="9085"/>
                  </a:lnTo>
                  <a:lnTo>
                    <a:pt x="7624" y="9158"/>
                  </a:lnTo>
                  <a:lnTo>
                    <a:pt x="7404" y="9206"/>
                  </a:lnTo>
                  <a:lnTo>
                    <a:pt x="7185" y="9231"/>
                  </a:lnTo>
                  <a:lnTo>
                    <a:pt x="6966" y="9255"/>
                  </a:lnTo>
                  <a:lnTo>
                    <a:pt x="6747" y="9231"/>
                  </a:lnTo>
                  <a:lnTo>
                    <a:pt x="6528" y="9206"/>
                  </a:lnTo>
                  <a:lnTo>
                    <a:pt x="6333" y="9158"/>
                  </a:lnTo>
                  <a:lnTo>
                    <a:pt x="6114" y="9085"/>
                  </a:lnTo>
                  <a:lnTo>
                    <a:pt x="5919" y="8987"/>
                  </a:lnTo>
                  <a:lnTo>
                    <a:pt x="5724" y="8890"/>
                  </a:lnTo>
                  <a:lnTo>
                    <a:pt x="5529" y="8744"/>
                  </a:lnTo>
                  <a:lnTo>
                    <a:pt x="5359" y="8598"/>
                  </a:lnTo>
                  <a:lnTo>
                    <a:pt x="5359" y="8598"/>
                  </a:lnTo>
                  <a:lnTo>
                    <a:pt x="5212" y="8427"/>
                  </a:lnTo>
                  <a:lnTo>
                    <a:pt x="5066" y="8232"/>
                  </a:lnTo>
                  <a:lnTo>
                    <a:pt x="4969" y="8037"/>
                  </a:lnTo>
                  <a:lnTo>
                    <a:pt x="4871" y="7843"/>
                  </a:lnTo>
                  <a:lnTo>
                    <a:pt x="4798" y="7623"/>
                  </a:lnTo>
                  <a:lnTo>
                    <a:pt x="4750" y="7404"/>
                  </a:lnTo>
                  <a:lnTo>
                    <a:pt x="4701" y="7209"/>
                  </a:lnTo>
                  <a:lnTo>
                    <a:pt x="4701" y="6990"/>
                  </a:lnTo>
                  <a:lnTo>
                    <a:pt x="4701" y="6771"/>
                  </a:lnTo>
                  <a:lnTo>
                    <a:pt x="4750" y="6552"/>
                  </a:lnTo>
                  <a:lnTo>
                    <a:pt x="4798" y="6333"/>
                  </a:lnTo>
                  <a:lnTo>
                    <a:pt x="4871" y="6138"/>
                  </a:lnTo>
                  <a:lnTo>
                    <a:pt x="4969" y="5919"/>
                  </a:lnTo>
                  <a:lnTo>
                    <a:pt x="5066" y="5724"/>
                  </a:lnTo>
                  <a:lnTo>
                    <a:pt x="5212" y="5553"/>
                  </a:lnTo>
                  <a:lnTo>
                    <a:pt x="5359" y="5383"/>
                  </a:lnTo>
                  <a:lnTo>
                    <a:pt x="5359" y="5383"/>
                  </a:lnTo>
                  <a:lnTo>
                    <a:pt x="5529" y="5212"/>
                  </a:lnTo>
                  <a:lnTo>
                    <a:pt x="5724" y="5091"/>
                  </a:lnTo>
                  <a:lnTo>
                    <a:pt x="5919" y="4969"/>
                  </a:lnTo>
                  <a:lnTo>
                    <a:pt x="6114" y="4871"/>
                  </a:lnTo>
                  <a:lnTo>
                    <a:pt x="6333" y="4798"/>
                  </a:lnTo>
                  <a:lnTo>
                    <a:pt x="6528" y="4750"/>
                  </a:lnTo>
                  <a:lnTo>
                    <a:pt x="6747" y="4725"/>
                  </a:lnTo>
                  <a:lnTo>
                    <a:pt x="6966" y="4701"/>
                  </a:lnTo>
                  <a:lnTo>
                    <a:pt x="7185" y="4725"/>
                  </a:lnTo>
                  <a:lnTo>
                    <a:pt x="7404" y="4750"/>
                  </a:lnTo>
                  <a:lnTo>
                    <a:pt x="7624" y="4798"/>
                  </a:lnTo>
                  <a:lnTo>
                    <a:pt x="7818" y="4871"/>
                  </a:lnTo>
                  <a:lnTo>
                    <a:pt x="8038" y="4969"/>
                  </a:lnTo>
                  <a:lnTo>
                    <a:pt x="8232" y="5091"/>
                  </a:lnTo>
                  <a:lnTo>
                    <a:pt x="8403" y="5212"/>
                  </a:lnTo>
                  <a:lnTo>
                    <a:pt x="8573" y="5383"/>
                  </a:lnTo>
                  <a:lnTo>
                    <a:pt x="8573" y="5383"/>
                  </a:lnTo>
                  <a:lnTo>
                    <a:pt x="8744" y="5553"/>
                  </a:lnTo>
                  <a:lnTo>
                    <a:pt x="8866" y="5724"/>
                  </a:lnTo>
                  <a:lnTo>
                    <a:pt x="8987" y="5919"/>
                  </a:lnTo>
                  <a:lnTo>
                    <a:pt x="9085" y="6138"/>
                  </a:lnTo>
                  <a:lnTo>
                    <a:pt x="9158" y="6333"/>
                  </a:lnTo>
                  <a:lnTo>
                    <a:pt x="9207" y="6552"/>
                  </a:lnTo>
                  <a:lnTo>
                    <a:pt x="9231" y="6771"/>
                  </a:lnTo>
                  <a:lnTo>
                    <a:pt x="9231" y="6990"/>
                  </a:lnTo>
                  <a:lnTo>
                    <a:pt x="9231" y="7209"/>
                  </a:lnTo>
                  <a:lnTo>
                    <a:pt x="9207" y="7404"/>
                  </a:lnTo>
                  <a:lnTo>
                    <a:pt x="9158" y="7623"/>
                  </a:lnTo>
                  <a:lnTo>
                    <a:pt x="9085" y="7843"/>
                  </a:lnTo>
                  <a:lnTo>
                    <a:pt x="8987" y="8037"/>
                  </a:lnTo>
                  <a:lnTo>
                    <a:pt x="8866" y="8232"/>
                  </a:lnTo>
                  <a:lnTo>
                    <a:pt x="8744" y="8427"/>
                  </a:lnTo>
                  <a:lnTo>
                    <a:pt x="8573" y="8598"/>
                  </a:lnTo>
                  <a:lnTo>
                    <a:pt x="8573" y="8598"/>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020" name="Google Shape;1020;p46"/>
            <p:cNvSpPr/>
            <p:nvPr/>
          </p:nvSpPr>
          <p:spPr>
            <a:xfrm>
              <a:off x="5566575" y="3193575"/>
              <a:ext cx="198525" cy="198525"/>
            </a:xfrm>
            <a:custGeom>
              <a:avLst/>
              <a:gdLst/>
              <a:ahLst/>
              <a:cxnLst/>
              <a:rect l="l" t="t" r="r" b="b"/>
              <a:pathLst>
                <a:path w="7941" h="7941" fill="none" extrusionOk="0">
                  <a:moveTo>
                    <a:pt x="7258" y="2144"/>
                  </a:moveTo>
                  <a:lnTo>
                    <a:pt x="6138" y="2388"/>
                  </a:lnTo>
                  <a:lnTo>
                    <a:pt x="6138" y="2388"/>
                  </a:lnTo>
                  <a:lnTo>
                    <a:pt x="6016" y="2217"/>
                  </a:lnTo>
                  <a:lnTo>
                    <a:pt x="5870" y="2071"/>
                  </a:lnTo>
                  <a:lnTo>
                    <a:pt x="6260" y="975"/>
                  </a:lnTo>
                  <a:lnTo>
                    <a:pt x="6260" y="975"/>
                  </a:lnTo>
                  <a:lnTo>
                    <a:pt x="6284" y="902"/>
                  </a:lnTo>
                  <a:lnTo>
                    <a:pt x="6284" y="829"/>
                  </a:lnTo>
                  <a:lnTo>
                    <a:pt x="6260" y="683"/>
                  </a:lnTo>
                  <a:lnTo>
                    <a:pt x="6162" y="561"/>
                  </a:lnTo>
                  <a:lnTo>
                    <a:pt x="6114" y="488"/>
                  </a:lnTo>
                  <a:lnTo>
                    <a:pt x="6065" y="464"/>
                  </a:lnTo>
                  <a:lnTo>
                    <a:pt x="5553" y="196"/>
                  </a:lnTo>
                  <a:lnTo>
                    <a:pt x="5553" y="196"/>
                  </a:lnTo>
                  <a:lnTo>
                    <a:pt x="5480" y="171"/>
                  </a:lnTo>
                  <a:lnTo>
                    <a:pt x="5407" y="171"/>
                  </a:lnTo>
                  <a:lnTo>
                    <a:pt x="5261" y="171"/>
                  </a:lnTo>
                  <a:lnTo>
                    <a:pt x="5115" y="244"/>
                  </a:lnTo>
                  <a:lnTo>
                    <a:pt x="5066" y="293"/>
                  </a:lnTo>
                  <a:lnTo>
                    <a:pt x="5018" y="342"/>
                  </a:lnTo>
                  <a:lnTo>
                    <a:pt x="4384" y="1316"/>
                  </a:lnTo>
                  <a:lnTo>
                    <a:pt x="4384" y="1316"/>
                  </a:lnTo>
                  <a:lnTo>
                    <a:pt x="4165" y="1292"/>
                  </a:lnTo>
                  <a:lnTo>
                    <a:pt x="3970" y="1292"/>
                  </a:lnTo>
                  <a:lnTo>
                    <a:pt x="3483" y="244"/>
                  </a:lnTo>
                  <a:lnTo>
                    <a:pt x="3483" y="244"/>
                  </a:lnTo>
                  <a:lnTo>
                    <a:pt x="3435" y="171"/>
                  </a:lnTo>
                  <a:lnTo>
                    <a:pt x="3386" y="123"/>
                  </a:lnTo>
                  <a:lnTo>
                    <a:pt x="3264" y="50"/>
                  </a:lnTo>
                  <a:lnTo>
                    <a:pt x="3118" y="1"/>
                  </a:lnTo>
                  <a:lnTo>
                    <a:pt x="3045" y="1"/>
                  </a:lnTo>
                  <a:lnTo>
                    <a:pt x="2972" y="25"/>
                  </a:lnTo>
                  <a:lnTo>
                    <a:pt x="2436" y="196"/>
                  </a:lnTo>
                  <a:lnTo>
                    <a:pt x="2436" y="196"/>
                  </a:lnTo>
                  <a:lnTo>
                    <a:pt x="2363" y="220"/>
                  </a:lnTo>
                  <a:lnTo>
                    <a:pt x="2290" y="269"/>
                  </a:lnTo>
                  <a:lnTo>
                    <a:pt x="2192" y="391"/>
                  </a:lnTo>
                  <a:lnTo>
                    <a:pt x="2144" y="537"/>
                  </a:lnTo>
                  <a:lnTo>
                    <a:pt x="2144" y="610"/>
                  </a:lnTo>
                  <a:lnTo>
                    <a:pt x="2144" y="683"/>
                  </a:lnTo>
                  <a:lnTo>
                    <a:pt x="2387" y="1828"/>
                  </a:lnTo>
                  <a:lnTo>
                    <a:pt x="2387" y="1828"/>
                  </a:lnTo>
                  <a:lnTo>
                    <a:pt x="2217" y="1949"/>
                  </a:lnTo>
                  <a:lnTo>
                    <a:pt x="2071" y="2095"/>
                  </a:lnTo>
                  <a:lnTo>
                    <a:pt x="999" y="1681"/>
                  </a:lnTo>
                  <a:lnTo>
                    <a:pt x="999" y="1681"/>
                  </a:lnTo>
                  <a:lnTo>
                    <a:pt x="926" y="1681"/>
                  </a:lnTo>
                  <a:lnTo>
                    <a:pt x="829" y="1657"/>
                  </a:lnTo>
                  <a:lnTo>
                    <a:pt x="682" y="1706"/>
                  </a:lnTo>
                  <a:lnTo>
                    <a:pt x="561" y="1779"/>
                  </a:lnTo>
                  <a:lnTo>
                    <a:pt x="512" y="1828"/>
                  </a:lnTo>
                  <a:lnTo>
                    <a:pt x="463" y="1901"/>
                  </a:lnTo>
                  <a:lnTo>
                    <a:pt x="220" y="2388"/>
                  </a:lnTo>
                  <a:lnTo>
                    <a:pt x="220" y="2388"/>
                  </a:lnTo>
                  <a:lnTo>
                    <a:pt x="195" y="2461"/>
                  </a:lnTo>
                  <a:lnTo>
                    <a:pt x="171" y="2534"/>
                  </a:lnTo>
                  <a:lnTo>
                    <a:pt x="195" y="2704"/>
                  </a:lnTo>
                  <a:lnTo>
                    <a:pt x="244" y="2826"/>
                  </a:lnTo>
                  <a:lnTo>
                    <a:pt x="293" y="2899"/>
                  </a:lnTo>
                  <a:lnTo>
                    <a:pt x="366" y="2948"/>
                  </a:lnTo>
                  <a:lnTo>
                    <a:pt x="1340" y="3581"/>
                  </a:lnTo>
                  <a:lnTo>
                    <a:pt x="1340" y="3581"/>
                  </a:lnTo>
                  <a:lnTo>
                    <a:pt x="1316" y="3776"/>
                  </a:lnTo>
                  <a:lnTo>
                    <a:pt x="1291" y="3995"/>
                  </a:lnTo>
                  <a:lnTo>
                    <a:pt x="244" y="4482"/>
                  </a:lnTo>
                  <a:lnTo>
                    <a:pt x="244" y="4482"/>
                  </a:lnTo>
                  <a:lnTo>
                    <a:pt x="195" y="4507"/>
                  </a:lnTo>
                  <a:lnTo>
                    <a:pt x="122" y="4555"/>
                  </a:lnTo>
                  <a:lnTo>
                    <a:pt x="49" y="4701"/>
                  </a:lnTo>
                  <a:lnTo>
                    <a:pt x="0" y="4848"/>
                  </a:lnTo>
                  <a:lnTo>
                    <a:pt x="25" y="4921"/>
                  </a:lnTo>
                  <a:lnTo>
                    <a:pt x="25" y="4994"/>
                  </a:lnTo>
                  <a:lnTo>
                    <a:pt x="220" y="5530"/>
                  </a:lnTo>
                  <a:lnTo>
                    <a:pt x="220" y="5530"/>
                  </a:lnTo>
                  <a:lnTo>
                    <a:pt x="244" y="5578"/>
                  </a:lnTo>
                  <a:lnTo>
                    <a:pt x="293" y="5651"/>
                  </a:lnTo>
                  <a:lnTo>
                    <a:pt x="390" y="5749"/>
                  </a:lnTo>
                  <a:lnTo>
                    <a:pt x="536" y="5797"/>
                  </a:lnTo>
                  <a:lnTo>
                    <a:pt x="609" y="5797"/>
                  </a:lnTo>
                  <a:lnTo>
                    <a:pt x="682" y="5797"/>
                  </a:lnTo>
                  <a:lnTo>
                    <a:pt x="1827" y="5554"/>
                  </a:lnTo>
                  <a:lnTo>
                    <a:pt x="1827" y="5554"/>
                  </a:lnTo>
                  <a:lnTo>
                    <a:pt x="1949" y="5724"/>
                  </a:lnTo>
                  <a:lnTo>
                    <a:pt x="2095" y="5870"/>
                  </a:lnTo>
                  <a:lnTo>
                    <a:pt x="1705" y="6966"/>
                  </a:lnTo>
                  <a:lnTo>
                    <a:pt x="1705" y="6966"/>
                  </a:lnTo>
                  <a:lnTo>
                    <a:pt x="1681" y="7040"/>
                  </a:lnTo>
                  <a:lnTo>
                    <a:pt x="1681" y="7113"/>
                  </a:lnTo>
                  <a:lnTo>
                    <a:pt x="1705" y="7259"/>
                  </a:lnTo>
                  <a:lnTo>
                    <a:pt x="1778" y="7380"/>
                  </a:lnTo>
                  <a:lnTo>
                    <a:pt x="1851" y="7429"/>
                  </a:lnTo>
                  <a:lnTo>
                    <a:pt x="1900" y="7478"/>
                  </a:lnTo>
                  <a:lnTo>
                    <a:pt x="2412" y="7721"/>
                  </a:lnTo>
                  <a:lnTo>
                    <a:pt x="2412" y="7721"/>
                  </a:lnTo>
                  <a:lnTo>
                    <a:pt x="2485" y="7770"/>
                  </a:lnTo>
                  <a:lnTo>
                    <a:pt x="2558" y="7770"/>
                  </a:lnTo>
                  <a:lnTo>
                    <a:pt x="2704" y="7770"/>
                  </a:lnTo>
                  <a:lnTo>
                    <a:pt x="2850" y="7697"/>
                  </a:lnTo>
                  <a:lnTo>
                    <a:pt x="2899" y="7648"/>
                  </a:lnTo>
                  <a:lnTo>
                    <a:pt x="2947" y="7600"/>
                  </a:lnTo>
                  <a:lnTo>
                    <a:pt x="3581" y="6625"/>
                  </a:lnTo>
                  <a:lnTo>
                    <a:pt x="3581" y="6625"/>
                  </a:lnTo>
                  <a:lnTo>
                    <a:pt x="3800" y="6650"/>
                  </a:lnTo>
                  <a:lnTo>
                    <a:pt x="3995" y="6650"/>
                  </a:lnTo>
                  <a:lnTo>
                    <a:pt x="4482" y="7697"/>
                  </a:lnTo>
                  <a:lnTo>
                    <a:pt x="4482" y="7697"/>
                  </a:lnTo>
                  <a:lnTo>
                    <a:pt x="4531" y="7770"/>
                  </a:lnTo>
                  <a:lnTo>
                    <a:pt x="4579" y="7819"/>
                  </a:lnTo>
                  <a:lnTo>
                    <a:pt x="4701" y="7892"/>
                  </a:lnTo>
                  <a:lnTo>
                    <a:pt x="4847" y="7941"/>
                  </a:lnTo>
                  <a:lnTo>
                    <a:pt x="4920" y="7941"/>
                  </a:lnTo>
                  <a:lnTo>
                    <a:pt x="4993" y="7916"/>
                  </a:lnTo>
                  <a:lnTo>
                    <a:pt x="5529" y="7746"/>
                  </a:lnTo>
                  <a:lnTo>
                    <a:pt x="5529" y="7746"/>
                  </a:lnTo>
                  <a:lnTo>
                    <a:pt x="5602" y="7721"/>
                  </a:lnTo>
                  <a:lnTo>
                    <a:pt x="5651" y="7673"/>
                  </a:lnTo>
                  <a:lnTo>
                    <a:pt x="5748" y="7551"/>
                  </a:lnTo>
                  <a:lnTo>
                    <a:pt x="5821" y="7405"/>
                  </a:lnTo>
                  <a:lnTo>
                    <a:pt x="5821" y="7332"/>
                  </a:lnTo>
                  <a:lnTo>
                    <a:pt x="5821" y="7259"/>
                  </a:lnTo>
                  <a:lnTo>
                    <a:pt x="5578" y="6114"/>
                  </a:lnTo>
                  <a:lnTo>
                    <a:pt x="5578" y="6114"/>
                  </a:lnTo>
                  <a:lnTo>
                    <a:pt x="5724" y="5992"/>
                  </a:lnTo>
                  <a:lnTo>
                    <a:pt x="5894" y="5846"/>
                  </a:lnTo>
                  <a:lnTo>
                    <a:pt x="6966" y="6260"/>
                  </a:lnTo>
                  <a:lnTo>
                    <a:pt x="6966" y="6260"/>
                  </a:lnTo>
                  <a:lnTo>
                    <a:pt x="7039" y="6260"/>
                  </a:lnTo>
                  <a:lnTo>
                    <a:pt x="7112" y="6285"/>
                  </a:lnTo>
                  <a:lnTo>
                    <a:pt x="7258" y="6236"/>
                  </a:lnTo>
                  <a:lnTo>
                    <a:pt x="7404" y="6163"/>
                  </a:lnTo>
                  <a:lnTo>
                    <a:pt x="7453" y="6114"/>
                  </a:lnTo>
                  <a:lnTo>
                    <a:pt x="7502" y="6041"/>
                  </a:lnTo>
                  <a:lnTo>
                    <a:pt x="7745" y="5530"/>
                  </a:lnTo>
                  <a:lnTo>
                    <a:pt x="7745" y="5530"/>
                  </a:lnTo>
                  <a:lnTo>
                    <a:pt x="7770" y="5481"/>
                  </a:lnTo>
                  <a:lnTo>
                    <a:pt x="7794" y="5383"/>
                  </a:lnTo>
                  <a:lnTo>
                    <a:pt x="7770" y="5237"/>
                  </a:lnTo>
                  <a:lnTo>
                    <a:pt x="7697" y="5115"/>
                  </a:lnTo>
                  <a:lnTo>
                    <a:pt x="7648" y="5042"/>
                  </a:lnTo>
                  <a:lnTo>
                    <a:pt x="7599" y="4994"/>
                  </a:lnTo>
                  <a:lnTo>
                    <a:pt x="6625" y="4360"/>
                  </a:lnTo>
                  <a:lnTo>
                    <a:pt x="6625" y="4360"/>
                  </a:lnTo>
                  <a:lnTo>
                    <a:pt x="6649" y="4166"/>
                  </a:lnTo>
                  <a:lnTo>
                    <a:pt x="6649" y="3946"/>
                  </a:lnTo>
                  <a:lnTo>
                    <a:pt x="7697" y="3459"/>
                  </a:lnTo>
                  <a:lnTo>
                    <a:pt x="7697" y="3459"/>
                  </a:lnTo>
                  <a:lnTo>
                    <a:pt x="7770" y="3435"/>
                  </a:lnTo>
                  <a:lnTo>
                    <a:pt x="7843" y="3386"/>
                  </a:lnTo>
                  <a:lnTo>
                    <a:pt x="7916" y="3240"/>
                  </a:lnTo>
                  <a:lnTo>
                    <a:pt x="7940" y="3094"/>
                  </a:lnTo>
                  <a:lnTo>
                    <a:pt x="7940" y="3021"/>
                  </a:lnTo>
                  <a:lnTo>
                    <a:pt x="7940" y="2948"/>
                  </a:lnTo>
                  <a:lnTo>
                    <a:pt x="7745" y="2412"/>
                  </a:lnTo>
                  <a:lnTo>
                    <a:pt x="7745" y="2412"/>
                  </a:lnTo>
                  <a:lnTo>
                    <a:pt x="7721" y="2339"/>
                  </a:lnTo>
                  <a:lnTo>
                    <a:pt x="7672" y="2290"/>
                  </a:lnTo>
                  <a:lnTo>
                    <a:pt x="7551" y="2193"/>
                  </a:lnTo>
                  <a:lnTo>
                    <a:pt x="7429" y="2144"/>
                  </a:lnTo>
                  <a:lnTo>
                    <a:pt x="7356" y="2144"/>
                  </a:lnTo>
                  <a:lnTo>
                    <a:pt x="7258" y="2144"/>
                  </a:lnTo>
                  <a:lnTo>
                    <a:pt x="7258" y="2144"/>
                  </a:lnTo>
                  <a:close/>
                  <a:moveTo>
                    <a:pt x="5480" y="4726"/>
                  </a:moveTo>
                  <a:lnTo>
                    <a:pt x="5480" y="4726"/>
                  </a:lnTo>
                  <a:lnTo>
                    <a:pt x="5383" y="4872"/>
                  </a:lnTo>
                  <a:lnTo>
                    <a:pt x="5286" y="4994"/>
                  </a:lnTo>
                  <a:lnTo>
                    <a:pt x="5188" y="5140"/>
                  </a:lnTo>
                  <a:lnTo>
                    <a:pt x="5066" y="5237"/>
                  </a:lnTo>
                  <a:lnTo>
                    <a:pt x="4945" y="5335"/>
                  </a:lnTo>
                  <a:lnTo>
                    <a:pt x="4798" y="5432"/>
                  </a:lnTo>
                  <a:lnTo>
                    <a:pt x="4652" y="5505"/>
                  </a:lnTo>
                  <a:lnTo>
                    <a:pt x="4506" y="5554"/>
                  </a:lnTo>
                  <a:lnTo>
                    <a:pt x="4360" y="5603"/>
                  </a:lnTo>
                  <a:lnTo>
                    <a:pt x="4190" y="5627"/>
                  </a:lnTo>
                  <a:lnTo>
                    <a:pt x="4043" y="5651"/>
                  </a:lnTo>
                  <a:lnTo>
                    <a:pt x="3873" y="5627"/>
                  </a:lnTo>
                  <a:lnTo>
                    <a:pt x="3702" y="5627"/>
                  </a:lnTo>
                  <a:lnTo>
                    <a:pt x="3556" y="5578"/>
                  </a:lnTo>
                  <a:lnTo>
                    <a:pt x="3386" y="5530"/>
                  </a:lnTo>
                  <a:lnTo>
                    <a:pt x="3240" y="5456"/>
                  </a:lnTo>
                  <a:lnTo>
                    <a:pt x="3240" y="5456"/>
                  </a:lnTo>
                  <a:lnTo>
                    <a:pt x="3094" y="5383"/>
                  </a:lnTo>
                  <a:lnTo>
                    <a:pt x="2947" y="5286"/>
                  </a:lnTo>
                  <a:lnTo>
                    <a:pt x="2826" y="5164"/>
                  </a:lnTo>
                  <a:lnTo>
                    <a:pt x="2704" y="5067"/>
                  </a:lnTo>
                  <a:lnTo>
                    <a:pt x="2606" y="4921"/>
                  </a:lnTo>
                  <a:lnTo>
                    <a:pt x="2533" y="4799"/>
                  </a:lnTo>
                  <a:lnTo>
                    <a:pt x="2460" y="4653"/>
                  </a:lnTo>
                  <a:lnTo>
                    <a:pt x="2387" y="4507"/>
                  </a:lnTo>
                  <a:lnTo>
                    <a:pt x="2363" y="4336"/>
                  </a:lnTo>
                  <a:lnTo>
                    <a:pt x="2314" y="4190"/>
                  </a:lnTo>
                  <a:lnTo>
                    <a:pt x="2314" y="4020"/>
                  </a:lnTo>
                  <a:lnTo>
                    <a:pt x="2314" y="3873"/>
                  </a:lnTo>
                  <a:lnTo>
                    <a:pt x="2339" y="3703"/>
                  </a:lnTo>
                  <a:lnTo>
                    <a:pt x="2363" y="3532"/>
                  </a:lnTo>
                  <a:lnTo>
                    <a:pt x="2412" y="3386"/>
                  </a:lnTo>
                  <a:lnTo>
                    <a:pt x="2485" y="3216"/>
                  </a:lnTo>
                  <a:lnTo>
                    <a:pt x="2485" y="3216"/>
                  </a:lnTo>
                  <a:lnTo>
                    <a:pt x="2582" y="3070"/>
                  </a:lnTo>
                  <a:lnTo>
                    <a:pt x="2680" y="2948"/>
                  </a:lnTo>
                  <a:lnTo>
                    <a:pt x="2777" y="2802"/>
                  </a:lnTo>
                  <a:lnTo>
                    <a:pt x="2899" y="2704"/>
                  </a:lnTo>
                  <a:lnTo>
                    <a:pt x="3020" y="2607"/>
                  </a:lnTo>
                  <a:lnTo>
                    <a:pt x="3167" y="2509"/>
                  </a:lnTo>
                  <a:lnTo>
                    <a:pt x="3313" y="2436"/>
                  </a:lnTo>
                  <a:lnTo>
                    <a:pt x="3459" y="2388"/>
                  </a:lnTo>
                  <a:lnTo>
                    <a:pt x="3605" y="2339"/>
                  </a:lnTo>
                  <a:lnTo>
                    <a:pt x="3775" y="2315"/>
                  </a:lnTo>
                  <a:lnTo>
                    <a:pt x="3922" y="2290"/>
                  </a:lnTo>
                  <a:lnTo>
                    <a:pt x="4092" y="2315"/>
                  </a:lnTo>
                  <a:lnTo>
                    <a:pt x="4263" y="2315"/>
                  </a:lnTo>
                  <a:lnTo>
                    <a:pt x="4409" y="2363"/>
                  </a:lnTo>
                  <a:lnTo>
                    <a:pt x="4579" y="2412"/>
                  </a:lnTo>
                  <a:lnTo>
                    <a:pt x="4725" y="2485"/>
                  </a:lnTo>
                  <a:lnTo>
                    <a:pt x="4725" y="2485"/>
                  </a:lnTo>
                  <a:lnTo>
                    <a:pt x="4871" y="2558"/>
                  </a:lnTo>
                  <a:lnTo>
                    <a:pt x="5018" y="2656"/>
                  </a:lnTo>
                  <a:lnTo>
                    <a:pt x="5139" y="2777"/>
                  </a:lnTo>
                  <a:lnTo>
                    <a:pt x="5261" y="2875"/>
                  </a:lnTo>
                  <a:lnTo>
                    <a:pt x="5359" y="3021"/>
                  </a:lnTo>
                  <a:lnTo>
                    <a:pt x="5432" y="3143"/>
                  </a:lnTo>
                  <a:lnTo>
                    <a:pt x="5505" y="3289"/>
                  </a:lnTo>
                  <a:lnTo>
                    <a:pt x="5578" y="3435"/>
                  </a:lnTo>
                  <a:lnTo>
                    <a:pt x="5602" y="3605"/>
                  </a:lnTo>
                  <a:lnTo>
                    <a:pt x="5626" y="3752"/>
                  </a:lnTo>
                  <a:lnTo>
                    <a:pt x="5651" y="3922"/>
                  </a:lnTo>
                  <a:lnTo>
                    <a:pt x="5651" y="4068"/>
                  </a:lnTo>
                  <a:lnTo>
                    <a:pt x="5626" y="4239"/>
                  </a:lnTo>
                  <a:lnTo>
                    <a:pt x="5602" y="4409"/>
                  </a:lnTo>
                  <a:lnTo>
                    <a:pt x="5553" y="4555"/>
                  </a:lnTo>
                  <a:lnTo>
                    <a:pt x="5480" y="4726"/>
                  </a:lnTo>
                  <a:lnTo>
                    <a:pt x="5480" y="4726"/>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gr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showMasterSp="0">
  <p:cSld>
    <p:bg>
      <p:bgPr>
        <a:blipFill rotWithShape="1">
          <a:blip r:embed="rId1"/>
          <a:stretch>
            <a:fillRect/>
          </a:stretch>
        </a:blipFill>
        <a:effectLst/>
      </p:bgPr>
    </p:bg>
    <p:spTree>
      <p:nvGrpSpPr>
        <p:cNvPr id="1" name=""/>
        <p:cNvGrpSpPr/>
        <p:nvPr/>
      </p:nvGrpSpPr>
      <p:grpSpPr/>
      <p:sp>
        <p:nvSpPr>
          <p:cNvPr id="3" name="Text Placeholder 2"/>
          <p:cNvSpPr>
            <a:spLocks noGrp="1"/>
          </p:cNvSpPr>
          <p:nvPr>
            <p:ph type="body" idx="1"/>
          </p:nvPr>
        </p:nvSpPr>
        <p:spPr/>
        <p:txBody>
          <a:bodyPr/>
          <a:p>
            <a:endParaRPr lang="en-US"/>
          </a:p>
        </p:txBody>
      </p:sp>
      <p:sp>
        <p:nvSpPr>
          <p:cNvPr id="2" name="Slide Number Placeholder 1"/>
          <p:cNvSpPr>
            <a:spLocks noGrp="1"/>
          </p:cNvSpPr>
          <p:nvPr>
            <p:ph type="sldNum" idx="12"/>
          </p:nvPr>
        </p:nvSpPr>
        <p:spPr/>
        <p:txBody>
          <a:bodyPr/>
          <a:p>
            <a:pPr marL="0" lvl="0" indent="0" algn="r" rtl="0">
              <a:spcBef>
                <a:spcPts val="0"/>
              </a:spcBef>
              <a:spcAft>
                <a:spcPts val="0"/>
              </a:spcAft>
              <a:buNone/>
            </a:pPr>
            <a:fld id="{00000000-1234-1234-1234-123412341234}" type="slidenum">
              <a:rPr lang="en-GB"/>
            </a:fld>
            <a:endParaRPr lang="en-GB"/>
          </a:p>
        </p:txBody>
      </p:sp>
      <p:pic>
        <p:nvPicPr>
          <p:cNvPr id="5" name="Picture 4" descr="1920x1080_ky-nang-giao-tiep-1-datcover1"/>
          <p:cNvPicPr>
            <a:picLocks noChangeAspect="1"/>
          </p:cNvPicPr>
          <p:nvPr/>
        </p:nvPicPr>
        <p:blipFill>
          <a:blip r:embed="rId1"/>
          <a:stretch>
            <a:fillRect/>
          </a:stretch>
        </p:blipFill>
        <p:spPr>
          <a:xfrm>
            <a:off x="99060" y="-83820"/>
            <a:ext cx="9144000" cy="5143500"/>
          </a:xfrm>
          <a:prstGeom prst="rect">
            <a:avLst/>
          </a:prstGeom>
        </p:spPr>
      </p:pic>
      <p:sp>
        <p:nvSpPr>
          <p:cNvPr id="6" name="Text Box 5"/>
          <p:cNvSpPr txBox="1"/>
          <p:nvPr/>
        </p:nvSpPr>
        <p:spPr>
          <a:xfrm>
            <a:off x="2258695" y="353695"/>
            <a:ext cx="2350770" cy="583565"/>
          </a:xfrm>
          <a:prstGeom prst="rect">
            <a:avLst/>
          </a:prstGeom>
          <a:noFill/>
        </p:spPr>
        <p:txBody>
          <a:bodyPr wrap="square" rtlCol="0">
            <a:spAutoFit/>
          </a:bodyPr>
          <a:p>
            <a:r>
              <a:rPr lang="en-US" sz="1600"/>
              <a:t>Peer to Peer có được phân loại không ?</a:t>
            </a:r>
            <a:endParaRPr lang="en-US" sz="1600"/>
          </a:p>
        </p:txBody>
      </p:sp>
      <p:sp>
        <p:nvSpPr>
          <p:cNvPr id="7" name="Text Box 6"/>
          <p:cNvSpPr txBox="1"/>
          <p:nvPr/>
        </p:nvSpPr>
        <p:spPr>
          <a:xfrm>
            <a:off x="5119370" y="680085"/>
            <a:ext cx="1848485" cy="583565"/>
          </a:xfrm>
          <a:prstGeom prst="rect">
            <a:avLst/>
          </a:prstGeom>
          <a:noFill/>
        </p:spPr>
        <p:txBody>
          <a:bodyPr wrap="square" rtlCol="0">
            <a:spAutoFit/>
          </a:bodyPr>
          <a:p>
            <a:r>
              <a:rPr lang="en-US" sz="1600"/>
              <a:t>P2P được chia làm ba loại nha!</a:t>
            </a:r>
            <a:endParaRPr lang="en-US" sz="1600"/>
          </a:p>
        </p:txBody>
      </p:sp>
      <p:sp>
        <p:nvSpPr>
          <p:cNvPr id="4" name="Text Box 3"/>
          <p:cNvSpPr txBox="1"/>
          <p:nvPr/>
        </p:nvSpPr>
        <p:spPr>
          <a:xfrm>
            <a:off x="8763000" y="4752975"/>
            <a:ext cx="381000" cy="306705"/>
          </a:xfrm>
          <a:prstGeom prst="rect">
            <a:avLst/>
          </a:prstGeom>
          <a:noFill/>
        </p:spPr>
        <p:txBody>
          <a:bodyPr wrap="none" rtlCol="0">
            <a:spAutoFit/>
          </a:bodyPr>
          <a:p>
            <a:r>
              <a:rPr lang="en-US">
                <a:solidFill>
                  <a:schemeClr val="bg1"/>
                </a:solidFill>
              </a:rPr>
              <a:t>10</a:t>
            </a:r>
            <a:endParaRPr lang="en-US">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ntr" presetSubtype="0" fill="hold" grpId="0" nodeType="clickEffect">
                                  <p:stCondLst>
                                    <p:cond delay="0"/>
                                  </p:stCondLst>
                                  <p:iterate type="lt">
                                    <p:tmPct val="50000"/>
                                  </p:iterate>
                                  <p:childTnLst>
                                    <p:set>
                                      <p:cBhvr>
                                        <p:cTn id="6" dur="1" fill="hold">
                                          <p:stCondLst>
                                            <p:cond delay="0"/>
                                          </p:stCondLst>
                                        </p:cTn>
                                        <p:tgtEl>
                                          <p:spTgt spid="6"/>
                                        </p:tgtEl>
                                        <p:attrNameLst>
                                          <p:attrName>style.visibility</p:attrName>
                                        </p:attrNameLst>
                                      </p:cBhvr>
                                      <p:to>
                                        <p:strVal val="visible"/>
                                      </p:to>
                                    </p:set>
                                    <p:anim calcmode="discrete" valueType="clr">
                                      <p:cBhvr override="childStyle">
                                        <p:cTn id="7" dur="80"/>
                                        <p:tgtEl>
                                          <p:spTgt spid="6"/>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6"/>
                                        </p:tgtEl>
                                        <p:attrNameLst>
                                          <p:attrName>fillcolor</p:attrName>
                                        </p:attrNameLst>
                                      </p:cBhvr>
                                      <p:tavLst>
                                        <p:tav tm="0">
                                          <p:val>
                                            <p:clrVal>
                                              <a:schemeClr val="accent2"/>
                                            </p:clrVal>
                                          </p:val>
                                        </p:tav>
                                        <p:tav tm="50000">
                                          <p:val>
                                            <p:clrVal>
                                              <a:schemeClr val="hlink"/>
                                            </p:clrVal>
                                          </p:val>
                                        </p:tav>
                                      </p:tavLst>
                                    </p:anim>
                                    <p:set>
                                      <p:cBhvr>
                                        <p:cTn id="9" dur="80"/>
                                        <p:tgtEl>
                                          <p:spTgt spid="6"/>
                                        </p:tgtEl>
                                        <p:attrNameLst>
                                          <p:attrName>fill.type</p:attrName>
                                        </p:attrNameLst>
                                      </p:cBhvr>
                                      <p:to>
                                        <p:strVal val="solid"/>
                                      </p:to>
                                    </p:set>
                                  </p:childTnLst>
                                </p:cTn>
                              </p:par>
                            </p:childTnLst>
                          </p:cTn>
                        </p:par>
                      </p:childTnLst>
                    </p:cTn>
                  </p:par>
                  <p:par>
                    <p:cTn id="10" fill="hold">
                      <p:stCondLst>
                        <p:cond delay="indefinite"/>
                      </p:stCondLst>
                      <p:childTnLst>
                        <p:par>
                          <p:cTn id="11" fill="hold">
                            <p:stCondLst>
                              <p:cond delay="0"/>
                            </p:stCondLst>
                            <p:childTnLst>
                              <p:par>
                                <p:cTn id="12" presetID="27" presetClass="entr" presetSubtype="0" fill="hold" grpId="3" nodeType="clickEffect">
                                  <p:stCondLst>
                                    <p:cond delay="0"/>
                                  </p:stCondLst>
                                  <p:iterate type="lt">
                                    <p:tmPct val="50000"/>
                                  </p:iterate>
                                  <p:childTnLst>
                                    <p:set>
                                      <p:cBhvr>
                                        <p:cTn id="13" dur="1" fill="hold">
                                          <p:stCondLst>
                                            <p:cond delay="0"/>
                                          </p:stCondLst>
                                        </p:cTn>
                                        <p:tgtEl>
                                          <p:spTgt spid="7"/>
                                        </p:tgtEl>
                                        <p:attrNameLst>
                                          <p:attrName>style.visibility</p:attrName>
                                        </p:attrNameLst>
                                      </p:cBhvr>
                                      <p:to>
                                        <p:strVal val="visible"/>
                                      </p:to>
                                    </p:set>
                                    <p:anim calcmode="discrete" valueType="clr">
                                      <p:cBhvr override="childStyle">
                                        <p:cTn id="14" dur="80"/>
                                        <p:tgtEl>
                                          <p:spTgt spid="7"/>
                                        </p:tgtEl>
                                        <p:attrNameLst>
                                          <p:attrName>style.color</p:attrName>
                                        </p:attrNameLst>
                                      </p:cBhvr>
                                      <p:tavLst>
                                        <p:tav tm="0">
                                          <p:val>
                                            <p:clrVal>
                                              <a:schemeClr val="accent2"/>
                                            </p:clrVal>
                                          </p:val>
                                        </p:tav>
                                        <p:tav tm="50000">
                                          <p:val>
                                            <p:clrVal>
                                              <a:schemeClr val="hlink"/>
                                            </p:clrVal>
                                          </p:val>
                                        </p:tav>
                                      </p:tavLst>
                                    </p:anim>
                                    <p:anim calcmode="discrete" valueType="clr">
                                      <p:cBhvr>
                                        <p:cTn id="15" dur="80"/>
                                        <p:tgtEl>
                                          <p:spTgt spid="7"/>
                                        </p:tgtEl>
                                        <p:attrNameLst>
                                          <p:attrName>fillcolor</p:attrName>
                                        </p:attrNameLst>
                                      </p:cBhvr>
                                      <p:tavLst>
                                        <p:tav tm="0">
                                          <p:val>
                                            <p:clrVal>
                                              <a:schemeClr val="accent2"/>
                                            </p:clrVal>
                                          </p:val>
                                        </p:tav>
                                        <p:tav tm="50000">
                                          <p:val>
                                            <p:clrVal>
                                              <a:schemeClr val="hlink"/>
                                            </p:clrVal>
                                          </p:val>
                                        </p:tav>
                                      </p:tavLst>
                                    </p:anim>
                                    <p:set>
                                      <p:cBhvr>
                                        <p:cTn id="16" dur="80"/>
                                        <p:tgtEl>
                                          <p:spTgt spid="7"/>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7" grpId="1"/>
      <p:bldP spid="7" grpId="3"/>
    </p:bldLst>
  </p:timing>
</p:sld>
</file>

<file path=ppt/theme/theme1.xml><?xml version="1.0" encoding="utf-8"?>
<a:theme xmlns:a="http://schemas.openxmlformats.org/drawingml/2006/main" name="Salerio template">
  <a:themeElements>
    <a:clrScheme name="Custom 347">
      <a:dk1>
        <a:srgbClr val="263248"/>
      </a:dk1>
      <a:lt1>
        <a:srgbClr val="FFFFFF"/>
      </a:lt1>
      <a:dk2>
        <a:srgbClr val="434343"/>
      </a:dk2>
      <a:lt2>
        <a:srgbClr val="E0E4E9"/>
      </a:lt2>
      <a:accent1>
        <a:srgbClr val="3F5378"/>
      </a:accent1>
      <a:accent2>
        <a:srgbClr val="263248"/>
      </a:accent2>
      <a:accent3>
        <a:srgbClr val="92A8C8"/>
      </a:accent3>
      <a:accent4>
        <a:srgbClr val="C7D3E6"/>
      </a:accent4>
      <a:accent5>
        <a:srgbClr val="FF9800"/>
      </a:accent5>
      <a:accent6>
        <a:srgbClr val="D26F00"/>
      </a:accent6>
      <a:hlink>
        <a:srgbClr val="3F5378"/>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12610</Words>
  <Application>WPS Presentation</Application>
  <PresentationFormat>On-screen Show (16:9)</PresentationFormat>
  <Paragraphs>299</Paragraphs>
  <Slides>32</Slides>
  <Notes>38</Notes>
  <HiddenSlides>0</HiddenSlides>
  <MMClips>0</MMClips>
  <ScaleCrop>false</ScaleCrop>
  <HeadingPairs>
    <vt:vector size="6" baseType="variant">
      <vt:variant>
        <vt:lpstr>已用的字体</vt:lpstr>
      </vt:variant>
      <vt:variant>
        <vt:i4>18</vt:i4>
      </vt:variant>
      <vt:variant>
        <vt:lpstr>主题</vt:lpstr>
      </vt:variant>
      <vt:variant>
        <vt:i4>1</vt:i4>
      </vt:variant>
      <vt:variant>
        <vt:lpstr>幻灯片标题</vt:lpstr>
      </vt:variant>
      <vt:variant>
        <vt:i4>32</vt:i4>
      </vt:variant>
    </vt:vector>
  </HeadingPairs>
  <TitlesOfParts>
    <vt:vector size="51" baseType="lpstr">
      <vt:lpstr>Arial</vt:lpstr>
      <vt:lpstr>SimSun</vt:lpstr>
      <vt:lpstr>Wingdings</vt:lpstr>
      <vt:lpstr>Arial</vt:lpstr>
      <vt:lpstr>Roboto Condensed</vt:lpstr>
      <vt:lpstr>Roboto Condensed Light</vt:lpstr>
      <vt:lpstr>UVN May Chu P12</vt:lpstr>
      <vt:lpstr>Segoe Print</vt:lpstr>
      <vt:lpstr>Arvo</vt:lpstr>
      <vt:lpstr>Times New Roman</vt:lpstr>
      <vt:lpstr>BrushScript</vt:lpstr>
      <vt:lpstr>Adobe Caslon Pro Bold</vt:lpstr>
      <vt:lpstr>Wingdings</vt:lpstr>
      <vt:lpstr>Wide Latin</vt:lpstr>
      <vt:lpstr>Microsoft YaHei</vt:lpstr>
      <vt:lpstr>Arial Unicode MS</vt:lpstr>
      <vt:lpstr>Calibri</vt:lpstr>
      <vt:lpstr>Arial Rounded MT Bold</vt:lpstr>
      <vt:lpstr>Salerio template</vt:lpstr>
      <vt:lpstr>Nhóm 11</vt:lpstr>
      <vt:lpstr>Chủ đề: Mô hình mạng Client-sever và 	mạng ngang hàng.</vt:lpstr>
      <vt:lpstr>Thành viên nhóm: </vt:lpstr>
      <vt:lpstr>Mô hình mạng ngang hàng  Peer to Peer - P2P </vt:lpstr>
      <vt:lpstr>PowerPoint 演示文稿</vt:lpstr>
      <vt:lpstr>Mạng ngang hàng - Peer to Peer ( P2P )</vt:lpstr>
      <vt:lpstr>PowerPoint 演示文稿</vt:lpstr>
      <vt:lpstr>PowerPoint 演示文稿</vt:lpstr>
      <vt:lpstr>PowerPoint 演示文稿</vt:lpstr>
      <vt:lpstr>Không có cấu trúc ( Unstructured P2P networks )</vt:lpstr>
      <vt:lpstr>Có cấu trúc ( Structured P2P networks )</vt:lpstr>
      <vt:lpstr>Mạng P2P lai</vt:lpstr>
      <vt:lpstr>Ưu và nhược điểm!!</vt:lpstr>
      <vt:lpstr>Mạng Peer to Peer rất phù hợp để thiết lập cho các mạng gia đình, nhà trường và các doanh nghiệp nhỏ. Bởi việc xây dựng hệ thống mạng P2P không quá tốn kém và có quá trình vận hành đơn giản. Cụ thể các ưu nhược điểm của mạng P2P như sau:</vt:lpstr>
      <vt:lpstr>😋  Ưu điểm:</vt:lpstr>
      <vt:lpstr>😭 Nhược điểm:</vt:lpstr>
      <vt:lpstr>Ứng dụng của P2P: </vt:lpstr>
      <vt:lpstr>PowerPoint 演示文稿</vt:lpstr>
      <vt:lpstr>Client-Sever</vt:lpstr>
      <vt:lpstr>PowerPoint 演示文稿</vt:lpstr>
      <vt:lpstr>Client-sever</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TEAM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Xúc tiến: Truyền thông Web thích hợp</dc:title>
  <dc:creator/>
  <cp:lastModifiedBy>Trung Phạm</cp:lastModifiedBy>
  <cp:revision>11</cp:revision>
  <dcterms:created xsi:type="dcterms:W3CDTF">2022-10-28T13:18:00Z</dcterms:created>
  <dcterms:modified xsi:type="dcterms:W3CDTF">2022-10-29T09:14:10Z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5A2FFEF7213649239AD81E5D4CC0DAD8</vt:lpwstr>
  </property>
  <property fmtid="{D5CDD505-2E9C-101B-9397-08002B2CF9AE}" pid="3" name="KSOProductBuildVer">
    <vt:lpwstr>1033-11.2.0.11380</vt:lpwstr>
  </property>
</Properties>
</file>